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5000" r="-1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52471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37876"/>
            <a:ext cx="3886200" cy="1081324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PRICE REDUCED to $368,800</a:t>
            </a:r>
            <a:br>
              <a:rPr lang="en-US" sz="28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</a:br>
            <a:r>
              <a:rPr lang="en-US" sz="28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MOVE-IN READY!</a:t>
            </a:r>
            <a:endParaRPr lang="en-US" sz="28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0923" y="4956041"/>
            <a:ext cx="7772399" cy="1173677"/>
          </a:xfrm>
          <a:effectLst/>
        </p:spPr>
        <p:txBody>
          <a:bodyPr anchor="ctr">
            <a:noAutofit/>
          </a:bodyPr>
          <a:lstStyle/>
          <a:p>
            <a:r>
              <a:rPr lang="en-US" sz="3600" b="1" dirty="0">
                <a:solidFill>
                  <a:schemeClr val="bg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abriola" panose="04040605051002020D02" pitchFamily="82" charset="0"/>
              </a:rPr>
              <a:t>145 Pier View Street #302</a:t>
            </a:r>
          </a:p>
          <a:p>
            <a:r>
              <a:rPr lang="de-DE" sz="2400" b="1" dirty="0">
                <a:solidFill>
                  <a:schemeClr val="bg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abriola" panose="04040605051002020D02" pitchFamily="82" charset="0"/>
              </a:rPr>
              <a:t>Daniel Island, SC 29492 ~ MLS# 18021489 ~ </a:t>
            </a:r>
            <a:r>
              <a:rPr lang="de-DE" sz="2400" b="1">
                <a:solidFill>
                  <a:schemeClr val="bg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abriola" panose="04040605051002020D02" pitchFamily="82" charset="0"/>
              </a:rPr>
              <a:t>$368,800 ~ 2BR/2BA</a:t>
            </a:r>
            <a:endParaRPr lang="en-US" sz="2400" b="1" dirty="0">
              <a:solidFill>
                <a:schemeClr val="bg2">
                  <a:lumMod val="2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154341"/>
            <a:ext cx="77724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atin typeface="Gabriola" panose="04040605051002020D02" pitchFamily="82" charset="0"/>
              </a:rPr>
              <a:t>VIEWS </a:t>
            </a:r>
            <a:r>
              <a:rPr lang="en-US" b="1" i="1" dirty="0" err="1">
                <a:latin typeface="Gabriola" panose="04040605051002020D02" pitchFamily="82" charset="0"/>
              </a:rPr>
              <a:t>VIEWS</a:t>
            </a:r>
            <a:r>
              <a:rPr lang="en-US" b="1" i="1" dirty="0">
                <a:latin typeface="Gabriola" panose="04040605051002020D02" pitchFamily="82" charset="0"/>
              </a:rPr>
              <a:t> </a:t>
            </a:r>
            <a:r>
              <a:rPr lang="en-US" b="1" i="1" dirty="0" err="1">
                <a:latin typeface="Gabriola" panose="04040605051002020D02" pitchFamily="82" charset="0"/>
              </a:rPr>
              <a:t>VIEWS</a:t>
            </a:r>
            <a:r>
              <a:rPr lang="en-US" b="1" i="1" dirty="0">
                <a:latin typeface="Gabriola" panose="04040605051002020D02" pitchFamily="82" charset="0"/>
              </a:rPr>
              <a:t>!</a:t>
            </a:r>
          </a:p>
          <a:p>
            <a:pPr algn="ctr"/>
            <a:r>
              <a:rPr lang="en-US" sz="1600" dirty="0">
                <a:latin typeface="Gabriola" panose="04040605051002020D02" pitchFamily="82" charset="0"/>
              </a:rPr>
              <a:t>This 3rd floor, corner/end unit has scenic views of the marsh, pool/courtyard and gorgeous sunsets. Enjoy a glass of wine in the evening or watch the sun rise with a cup of coffee on your private balcony. Hardwood floors throughout the main living area, high ceilings and a NEW, eco-friendly </a:t>
            </a:r>
            <a:r>
              <a:rPr lang="en-US" sz="1600" dirty="0" err="1">
                <a:latin typeface="Gabriola" panose="04040605051002020D02" pitchFamily="82" charset="0"/>
              </a:rPr>
              <a:t>Pardee</a:t>
            </a:r>
            <a:r>
              <a:rPr lang="en-US" sz="1600" dirty="0">
                <a:latin typeface="Gabriola" panose="04040605051002020D02" pitchFamily="82" charset="0"/>
              </a:rPr>
              <a:t> HVAC system. NEW interior paint Aug 2018.The resort-style swimming pool is less than 125 ft from your door &amp; comes with a new community grille. This condo is located just a short walk to walking /jogging/ biking trails, community fishing pier/dock, several area downtown restaurants/shops and the Volvo Car Stadium.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0592" y="9130926"/>
            <a:ext cx="2591216" cy="809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2819400" y="9115450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Gabriola" panose="04040605051002020D02" pitchFamily="82" charset="0"/>
              </a:rPr>
              <a:t>Andrew </a:t>
            </a:r>
            <a:r>
              <a:rPr lang="en-US" dirty="0" err="1">
                <a:latin typeface="Gabriola" panose="04040605051002020D02" pitchFamily="82" charset="0"/>
              </a:rPr>
              <a:t>Tackitt</a:t>
            </a:r>
            <a:endParaRPr lang="en-US" dirty="0">
              <a:latin typeface="Gabriola" panose="04040605051002020D02" pitchFamily="82" charset="0"/>
            </a:endParaRPr>
          </a:p>
          <a:p>
            <a:r>
              <a:rPr lang="en-US" sz="1400" dirty="0">
                <a:latin typeface="Gabriola" panose="04040605051002020D02" pitchFamily="82" charset="0"/>
              </a:rPr>
              <a:t>(843) 437-8726</a:t>
            </a:r>
          </a:p>
          <a:p>
            <a:r>
              <a:rPr lang="en-US" sz="1400" dirty="0">
                <a:latin typeface="Gabriola" panose="04040605051002020D02" pitchFamily="82" charset="0"/>
              </a:rPr>
              <a:t>andrew@radekopf.com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9151083"/>
            <a:ext cx="348737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latin typeface="Gabriola" panose="04040605051002020D02" pitchFamily="82" charset="0"/>
              </a:rPr>
              <a:t>1205 Two Island Court, Suite 201</a:t>
            </a:r>
            <a:br>
              <a:rPr lang="en-US" sz="1100" dirty="0">
                <a:latin typeface="Gabriola" panose="04040605051002020D02" pitchFamily="82" charset="0"/>
              </a:rPr>
            </a:br>
            <a:r>
              <a:rPr lang="en-US" sz="1100" dirty="0">
                <a:latin typeface="Gabriola" panose="04040605051002020D02" pitchFamily="82" charset="0"/>
              </a:rPr>
              <a:t>Mount Pleasant, SC  29466</a:t>
            </a:r>
            <a:br>
              <a:rPr lang="en-US" sz="1100" dirty="0">
                <a:latin typeface="Gabriola" panose="04040605051002020D02" pitchFamily="82" charset="0"/>
              </a:rPr>
            </a:br>
            <a:r>
              <a:rPr lang="en-US" sz="1100" dirty="0">
                <a:latin typeface="Gabriola" panose="04040605051002020D02" pitchFamily="82" charset="0"/>
              </a:rPr>
              <a:t>Phone: (843) 579.2217</a:t>
            </a:r>
            <a:br>
              <a:rPr lang="en-US" sz="1100" dirty="0">
                <a:latin typeface="Gabriola" panose="04040605051002020D02" pitchFamily="82" charset="0"/>
              </a:rPr>
            </a:br>
            <a:r>
              <a:rPr lang="en-US" sz="1100" dirty="0">
                <a:latin typeface="Gabriola" panose="04040605051002020D02" pitchFamily="82" charset="0"/>
              </a:rPr>
              <a:t>Fax: (843) 971-0281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285028" y="9135694"/>
            <a:ext cx="348737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latin typeface="Gabriola" panose="04040605051002020D02" pitchFamily="82" charset="0"/>
              </a:rPr>
              <a:t>Erin Quinn </a:t>
            </a:r>
            <a:r>
              <a:rPr lang="en-US" dirty="0" err="1">
                <a:latin typeface="Gabriola" panose="04040605051002020D02" pitchFamily="82" charset="0"/>
              </a:rPr>
              <a:t>Hanhauser</a:t>
            </a:r>
            <a:endParaRPr lang="en-US" dirty="0">
              <a:latin typeface="Gabriola" panose="04040605051002020D02" pitchFamily="82" charset="0"/>
            </a:endParaRPr>
          </a:p>
          <a:p>
            <a:pPr algn="r"/>
            <a:r>
              <a:rPr lang="en-US" sz="1400" dirty="0">
                <a:latin typeface="Gabriola" panose="04040605051002020D02" pitchFamily="82" charset="0"/>
              </a:rPr>
              <a:t>(843) 743-8204</a:t>
            </a:r>
          </a:p>
          <a:p>
            <a:pPr algn="r"/>
            <a:r>
              <a:rPr lang="en-US" sz="1400" dirty="0">
                <a:latin typeface="Gabriola" panose="04040605051002020D02" pitchFamily="82" charset="0"/>
              </a:rPr>
              <a:t>erin@radekopf.com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617" y="8117837"/>
            <a:ext cx="1263588" cy="8229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8117837"/>
            <a:ext cx="1188149" cy="8229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675" y="8117837"/>
            <a:ext cx="1181290" cy="82296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761" y="8117837"/>
            <a:ext cx="1289305" cy="82296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435" y="8117837"/>
            <a:ext cx="1129856" cy="82296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36F656E-86EE-4FCE-97C5-B8EC89E21C6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4537" y="8117837"/>
            <a:ext cx="1177863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75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185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Gabriola</vt:lpstr>
      <vt:lpstr>Office Theme</vt:lpstr>
      <vt:lpstr>PRICE REDUCED to $368,800 MOVE-IN READY!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Desirable Hobcaw Creek Plantation</dc:title>
  <dc:creator>CVH360</dc:creator>
  <cp:lastModifiedBy>A. Thomas Price</cp:lastModifiedBy>
  <cp:revision>35</cp:revision>
  <dcterms:created xsi:type="dcterms:W3CDTF">2006-08-16T00:00:00Z</dcterms:created>
  <dcterms:modified xsi:type="dcterms:W3CDTF">2018-09-07T18:15:33Z</dcterms:modified>
</cp:coreProperties>
</file>