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2478"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4/1/2016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1570"/>
          <a:stretch/>
        </p:blipFill>
        <p:spPr bwMode="auto">
          <a:xfrm>
            <a:off x="2994" y="0"/>
            <a:ext cx="7772400" cy="4572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038600"/>
            <a:ext cx="7772400" cy="533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1461 Alligator Creek </a:t>
            </a:r>
            <a:r>
              <a:rPr lang="en-US" sz="2100" dirty="0" smtClean="0">
                <a:solidFill>
                  <a:schemeClr val="bg2">
                    <a:lumMod val="50000"/>
                  </a:schemeClr>
                </a:solidFill>
                <a:latin typeface="Palatino Linotype" panose="02040502050505030304" pitchFamily="18" charset="0"/>
              </a:rPr>
              <a:t>Ct </a:t>
            </a:r>
            <a:r>
              <a:rPr lang="en-US" sz="2100" dirty="0">
                <a:solidFill>
                  <a:schemeClr val="bg2">
                    <a:lumMod val="50000"/>
                  </a:schemeClr>
                </a:solidFill>
                <a:latin typeface="Palatino Linotype" panose="02040502050505030304" pitchFamily="18" charset="0"/>
              </a:rPr>
              <a:t>~ </a:t>
            </a:r>
            <a:r>
              <a:rPr lang="en-US" sz="2100" dirty="0" err="1" smtClean="0">
                <a:solidFill>
                  <a:schemeClr val="bg2">
                    <a:lumMod val="50000"/>
                  </a:schemeClr>
                </a:solidFill>
                <a:latin typeface="Palatino Linotype" panose="02040502050505030304" pitchFamily="18" charset="0"/>
              </a:rPr>
              <a:t>Awendaw</a:t>
            </a:r>
            <a:r>
              <a:rPr lang="en-US" sz="2100" dirty="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 </a:t>
            </a:r>
            <a:r>
              <a:rPr lang="en-US" sz="2100" dirty="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15022741 ~ </a:t>
            </a:r>
            <a:r>
              <a:rPr lang="en-US" sz="2100" dirty="0">
                <a:solidFill>
                  <a:schemeClr val="bg2">
                    <a:lumMod val="50000"/>
                  </a:schemeClr>
                </a:solidFill>
                <a:latin typeface="Palatino Linotype" panose="02040502050505030304" pitchFamily="18" charset="0"/>
              </a:rPr>
              <a:t>$</a:t>
            </a:r>
            <a:r>
              <a:rPr lang="en-US" sz="2100" dirty="0" smtClean="0">
                <a:solidFill>
                  <a:schemeClr val="bg2">
                    <a:lumMod val="50000"/>
                  </a:schemeClr>
                </a:solidFill>
                <a:latin typeface="Palatino Linotype" panose="02040502050505030304" pitchFamily="18" charset="0"/>
              </a:rPr>
              <a:t>725,000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4832394"/>
            <a:ext cx="4113176" cy="7234798"/>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Experience the serenity of Paradise Island at this private 4BR, 4.5BA, 2CG home situated on a quiet cul-de-sac. With three levels of living, the ground floor can serve as a great in-law suite with a full bath, screened-in porch, washer/dryer hook-up and an area that is plumbed for a kitchen. Enter the main living area into the giant two story foyer where you’ll find gorgeous, five inch red oak hardwood floors, high ceilings and an open floor plan. The living room boasts a gas fireplace, allows access to the back screened-in porch and opens to the gourmet kitchen. A formal dining room, two bedrooms, full bath and powder room complete this floor. On the top level is the master suite and fourth bedroom. There’s a luxurious master bath and balcony with incredible views.</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r>
              <a:rPr lang="en-US" sz="1100" dirty="0">
                <a:solidFill>
                  <a:schemeClr val="bg2">
                    <a:lumMod val="25000"/>
                  </a:schemeClr>
                </a:solidFill>
                <a:latin typeface="Palatino Linotype" panose="02040502050505030304" pitchFamily="18" charset="0"/>
                <a:cs typeface="Times New Roman" panose="02020603050405020304" pitchFamily="18" charset="0"/>
              </a:rPr>
              <a:t>:</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Paradise Island has a boat storage area, dock and water access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Views of Francis Marion National Forest as well as Deep Creek</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Dual staircase leading to full front porch</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Hot water shower in the rear patio</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All levels have 10 foot or higher ceilings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Kitchen features granite counters, recessed lighting, center island with breakfast bar, stainless steel appliances, gas burner, custom cabinets, built-in desk area</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Surround sound inside and out</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Master bath boasts Jacuzzi tub, walk-in shower, dual vanities, dual master closets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Metal roof</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Tons of closets for storage</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653201" cy="769441"/>
          </a:xfrm>
          <a:prstGeom prst="rect">
            <a:avLst/>
          </a:prstGeom>
        </p:spPr>
        <p:txBody>
          <a:bodyPr wrap="square">
            <a:spAutoFit/>
          </a:bodyPr>
          <a:lstStyle/>
          <a:p>
            <a:pPr algn="r"/>
            <a:r>
              <a:rPr lang="en-US" sz="4400" dirty="0" smtClean="0">
                <a:ln>
                  <a:solidFill>
                    <a:schemeClr val="bg2">
                      <a:lumMod val="50000"/>
                    </a:schemeClr>
                  </a:solidFill>
                </a:ln>
                <a:solidFill>
                  <a:schemeClr val="bg2">
                    <a:lumMod val="75000"/>
                  </a:schemeClr>
                </a:solidFill>
                <a:effectLst/>
                <a:latin typeface="Edwardian Script ITC" panose="030303020407070D0804" pitchFamily="66" charset="0"/>
                <a:cs typeface="Times New Roman" panose="02020603050405020304" pitchFamily="18" charset="0"/>
              </a:rPr>
              <a:t>Serenity Found on Paradise Island</a:t>
            </a:r>
            <a:endParaRPr lang="en-US" sz="4400" dirty="0">
              <a:ln>
                <a:solidFill>
                  <a:schemeClr val="bg2">
                    <a:lumMod val="50000"/>
                  </a:schemeClr>
                </a:solidFill>
              </a:ln>
              <a:solidFill>
                <a:schemeClr val="bg2">
                  <a:lumMod val="75000"/>
                </a:schemeClr>
              </a:solidFill>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29767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38" y="4849206"/>
            <a:ext cx="1828800" cy="1229445"/>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38" y="7862508"/>
            <a:ext cx="1828800" cy="1227725"/>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38" y="10864694"/>
            <a:ext cx="1828800" cy="1202498"/>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38" y="6355857"/>
            <a:ext cx="1828800" cy="1229445"/>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8" y="9367439"/>
            <a:ext cx="1828800" cy="1220049"/>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5414" y="4842956"/>
            <a:ext cx="1828800" cy="1236372"/>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5414" y="7861105"/>
            <a:ext cx="1828800" cy="1230331"/>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5414" y="10854244"/>
            <a:ext cx="1828800" cy="1219200"/>
          </a:xfrm>
          <a:prstGeom prst="rect">
            <a:avLst/>
          </a:prstGeom>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5414" y="6350284"/>
            <a:ext cx="1828800" cy="1239865"/>
          </a:xfrm>
          <a:prstGeom prst="rect">
            <a:avLst/>
          </a:prstGeom>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5414" y="9362392"/>
            <a:ext cx="1828800" cy="1220896"/>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290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Edwardian Script ITC</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2016-04-01T16:07:02Z</dcterms:modified>
</cp:coreProperties>
</file>