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1F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0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291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078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tx1"/>
                </a:solidFill>
                <a:latin typeface="Century Gothic" panose="020B0502020202020204" pitchFamily="34" charset="0"/>
              </a:rPr>
              <a:t>Century 21 Properties Plus | 3301 </a:t>
            </a:r>
            <a:r>
              <a:rPr lang="en-US" sz="1200" dirty="0" err="1">
                <a:solidFill>
                  <a:schemeClr val="tx1"/>
                </a:solidFill>
                <a:latin typeface="Century Gothic" panose="020B0502020202020204" pitchFamily="34" charset="0"/>
              </a:rPr>
              <a:t>Salterbeck</a:t>
            </a:r>
            <a:r>
              <a:rPr lang="en-US" sz="1200" dirty="0">
                <a:solidFill>
                  <a:schemeClr val="tx1"/>
                </a:solidFill>
                <a:latin typeface="Century Gothic" panose="020B0502020202020204" pitchFamily="34" charset="0"/>
              </a:rPr>
              <a:t> Ct Suite 100 | Mt. Pleasant, SC 29466</a:t>
            </a:r>
          </a:p>
        </p:txBody>
      </p:sp>
      <p:sp>
        <p:nvSpPr>
          <p:cNvPr id="5" name="Rectangle 4"/>
          <p:cNvSpPr/>
          <p:nvPr/>
        </p:nvSpPr>
        <p:spPr>
          <a:xfrm>
            <a:off x="3505200" y="145450"/>
            <a:ext cx="4267200" cy="815608"/>
          </a:xfrm>
          <a:prstGeom prst="rect">
            <a:avLst/>
          </a:prstGeom>
        </p:spPr>
        <p:txBody>
          <a:bodyPr wrap="square">
            <a:spAutoFit/>
          </a:bodyPr>
          <a:lstStyle/>
          <a:p>
            <a:pPr algn="r"/>
            <a:r>
              <a:rPr lang="en-US" sz="1400" b="1" dirty="0">
                <a:latin typeface="Century Gothic" panose="020B0502020202020204" pitchFamily="34" charset="0"/>
              </a:rPr>
              <a:t>Debbie Himebaugh</a:t>
            </a:r>
          </a:p>
          <a:p>
            <a:pPr algn="r"/>
            <a:r>
              <a:rPr lang="en-US" sz="1100" dirty="0">
                <a:latin typeface="Century Gothic" panose="020B0502020202020204" pitchFamily="34" charset="0"/>
              </a:rPr>
              <a:t>(843) 324-6959</a:t>
            </a:r>
          </a:p>
          <a:p>
            <a:pPr algn="r"/>
            <a:r>
              <a:rPr lang="en-US" sz="1100" dirty="0">
                <a:latin typeface="Century Gothic" panose="020B0502020202020204" pitchFamily="34" charset="0"/>
              </a:rPr>
              <a:t>dhimebaugh@century21properties.com</a:t>
            </a:r>
          </a:p>
          <a:p>
            <a:pPr algn="r"/>
            <a:r>
              <a:rPr lang="en-US" sz="1100" dirty="0">
                <a:latin typeface="Century Gothic" panose="020B0502020202020204" pitchFamily="34" charset="0"/>
              </a:rPr>
              <a:t>www.DebbieHimebaugh.com</a:t>
            </a:r>
          </a:p>
        </p:txBody>
      </p:sp>
      <p:sp>
        <p:nvSpPr>
          <p:cNvPr id="2" name="Rectangle 1"/>
          <p:cNvSpPr/>
          <p:nvPr/>
        </p:nvSpPr>
        <p:spPr>
          <a:xfrm>
            <a:off x="8458200" y="4350391"/>
            <a:ext cx="1295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406142"/>
            <a:ext cx="7772400" cy="2431472"/>
          </a:xfrm>
        </p:spPr>
        <p:txBody>
          <a:bodyPr anchor="ctr">
            <a:noAutofit/>
          </a:bodyPr>
          <a:lstStyle/>
          <a:p>
            <a:r>
              <a:rPr lang="en-US" sz="1400" dirty="0">
                <a:solidFill>
                  <a:srgbClr val="231F20"/>
                </a:solidFill>
                <a:latin typeface="Century Gothic" panose="020B0502020202020204" pitchFamily="34" charset="0"/>
              </a:rPr>
              <a:t>Welcome to 1461 Coopers Hawk! This charming 3 bedroom, 2 full bath ranch is located on an interior lot backing up to wooded reserve. You enter into a wooded foyer and walk straight into a spacious Great room with fireplace and wired for surround sound and Alarm System! Open to the ceramic tiled Eating Area leading to a Kitchen featuring stainless appliances, natural lighting and ceramic tiled flooring. The Split bedroom design offers the Grand Master on one side of the house with walk in closet and double doored large bath suite. On the opposite side of the home you will find 2 additional bedrooms, a full bath and a laundry room. Fresh paint and new carpet make this home move in ready! </a:t>
            </a:r>
          </a:p>
          <a:p>
            <a:r>
              <a:rPr lang="en-US" sz="1400" b="1" i="1" dirty="0">
                <a:solidFill>
                  <a:srgbClr val="231F20"/>
                </a:solidFill>
                <a:latin typeface="Century Gothic" panose="020B0502020202020204" pitchFamily="34" charset="0"/>
              </a:rPr>
              <a:t>Make your appointment today, it is a must see.</a:t>
            </a:r>
          </a:p>
        </p:txBody>
      </p:sp>
      <p:sp>
        <p:nvSpPr>
          <p:cNvPr id="13" name="Rectangle 12"/>
          <p:cNvSpPr/>
          <p:nvPr/>
        </p:nvSpPr>
        <p:spPr>
          <a:xfrm>
            <a:off x="828560" y="76201"/>
            <a:ext cx="4581639" cy="954107"/>
          </a:xfrm>
          <a:prstGeom prst="rect">
            <a:avLst/>
          </a:prstGeom>
        </p:spPr>
        <p:txBody>
          <a:bodyPr wrap="square">
            <a:spAutoFit/>
          </a:bodyPr>
          <a:lstStyle/>
          <a:p>
            <a:r>
              <a:rPr lang="en-US" sz="2800" dirty="0">
                <a:solidFill>
                  <a:srgbClr val="C00000"/>
                </a:solidFill>
                <a:latin typeface="IncognitoMeridies" panose="00000400000000000000" pitchFamily="2" charset="0"/>
              </a:rPr>
              <a:t>Great Home with Private Backyard in Tanner Plantation</a:t>
            </a:r>
            <a:endParaRPr lang="en-US" sz="2800" dirty="0">
              <a:solidFill>
                <a:srgbClr val="FFC000"/>
              </a:solidFill>
              <a:latin typeface="IncognitoMeridies" panose="00000400000000000000" pitchFamily="2" charset="0"/>
            </a:endParaRPr>
          </a:p>
        </p:txBody>
      </p:sp>
      <p:sp>
        <p:nvSpPr>
          <p:cNvPr id="10" name="Rectangle 9"/>
          <p:cNvSpPr/>
          <p:nvPr/>
        </p:nvSpPr>
        <p:spPr>
          <a:xfrm>
            <a:off x="-2049734" y="3279696"/>
            <a:ext cx="1893193" cy="276999"/>
          </a:xfrm>
          <a:prstGeom prst="rect">
            <a:avLst/>
          </a:prstGeom>
        </p:spPr>
        <p:txBody>
          <a:bodyPr wrap="square">
            <a:spAutoFit/>
          </a:bodyPr>
          <a:lstStyle/>
          <a:p>
            <a:pPr algn="ctr"/>
            <a:r>
              <a:rPr lang="en-US" sz="1200" i="1" dirty="0">
                <a:latin typeface="Century Gothic" panose="020B0502020202020204" pitchFamily="34" charset="0"/>
              </a:rPr>
              <a:t>Brand New Flooring!</a:t>
            </a:r>
            <a:endParaRPr lang="en-US" i="1"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1545343"/>
            <a:ext cx="5791200" cy="3860799"/>
          </a:xfrm>
          <a:prstGeom prst="rect">
            <a:avLst/>
          </a:prstGeom>
          <a:ln>
            <a:noFill/>
          </a:ln>
          <a:effectLst/>
        </p:spPr>
      </p:pic>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76011"/>
            <a:ext cx="7772400" cy="369332"/>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1461 Coopers Hawk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Dr</a:t>
            </a: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 | Hanahan | MLS# 16022538 | $220,000</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6200" y="66027"/>
            <a:ext cx="752360" cy="1115568"/>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62456" y="7887143"/>
            <a:ext cx="1188720" cy="792480"/>
          </a:xfrm>
          <a:prstGeom prst="rect">
            <a:avLst/>
          </a:prstGeom>
          <a:ln>
            <a:solidFill>
              <a:srgbClr val="FFC000"/>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7887143"/>
            <a:ext cx="1188720" cy="792480"/>
          </a:xfrm>
          <a:prstGeom prst="rect">
            <a:avLst/>
          </a:prstGeom>
          <a:ln>
            <a:solidFill>
              <a:srgbClr val="FFC000"/>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48712" y="7887143"/>
            <a:ext cx="1188720" cy="792480"/>
          </a:xfrm>
          <a:prstGeom prst="rect">
            <a:avLst/>
          </a:prstGeom>
          <a:ln>
            <a:solidFill>
              <a:srgbClr val="FFC000"/>
            </a:solidFill>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34968" y="7887143"/>
            <a:ext cx="1188720" cy="792480"/>
          </a:xfrm>
          <a:prstGeom prst="rect">
            <a:avLst/>
          </a:prstGeom>
          <a:ln>
            <a:solidFill>
              <a:srgbClr val="FFC000"/>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21224" y="7887143"/>
            <a:ext cx="1188720" cy="792480"/>
          </a:xfrm>
          <a:prstGeom prst="rect">
            <a:avLst/>
          </a:prstGeom>
          <a:ln>
            <a:solidFill>
              <a:srgbClr val="FFC000"/>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07480" y="7887143"/>
            <a:ext cx="1188720" cy="792480"/>
          </a:xfrm>
          <a:prstGeom prst="rect">
            <a:avLst/>
          </a:prstGeom>
          <a:ln>
            <a:solidFill>
              <a:srgbClr val="FFC000"/>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194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2016-09-01T13:58:35Z</dcterms:modified>
</cp:coreProperties>
</file>