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936" y="-24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18" Type="http://schemas.openxmlformats.org/officeDocument/2006/relationships/image" Target="../media/image16.jpeg"/><Relationship Id="rId3" Type="http://schemas.openxmlformats.org/officeDocument/2006/relationships/image" Target="../media/image2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jpeg"/><Relationship Id="rId2" Type="http://schemas.openxmlformats.org/officeDocument/2006/relationships/image" Target="../media/image1.jpe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hyperlink" Target="mailto:mark@beachbreak-properties.com" TargetMode="External"/><Relationship Id="rId15" Type="http://schemas.openxmlformats.org/officeDocument/2006/relationships/image" Target="../media/image13.jpeg"/><Relationship Id="rId10" Type="http://schemas.openxmlformats.org/officeDocument/2006/relationships/image" Target="../media/image8.jpeg"/><Relationship Id="rId19" Type="http://schemas.openxmlformats.org/officeDocument/2006/relationships/image" Target="../media/image17.jpg"/><Relationship Id="rId4" Type="http://schemas.openxmlformats.org/officeDocument/2006/relationships/image" Target="../media/image3.jpeg"/><Relationship Id="rId9" Type="http://schemas.openxmlformats.org/officeDocument/2006/relationships/image" Target="../media/image7.jpe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1" y="-76200"/>
            <a:ext cx="7772400" cy="843280"/>
          </a:xfrm>
          <a:gradFill>
            <a:gsLst>
              <a:gs pos="0">
                <a:schemeClr val="accent1">
                  <a:lumMod val="75000"/>
                </a:schemeClr>
              </a:gs>
              <a:gs pos="49000">
                <a:schemeClr val="tx2">
                  <a:lumMod val="60000"/>
                  <a:lumOff val="40000"/>
                  <a:alpha val="5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</a:gradFill>
        </p:spPr>
        <p:txBody>
          <a:bodyPr anchor="t">
            <a:noAutofit/>
          </a:bodyPr>
          <a:lstStyle/>
          <a:p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Better than new in </a:t>
            </a:r>
            <a:r>
              <a:rPr lang="en-US" sz="3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Bolton's </a:t>
            </a:r>
            <a:r>
              <a:rPr lang="en-US" sz="32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cs typeface="Arial" panose="020B0604020202020204" pitchFamily="34" charset="0"/>
              </a:rPr>
              <a:t>Landing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741" y="5428960"/>
            <a:ext cx="7612380" cy="2133600"/>
          </a:xfrm>
        </p:spPr>
        <p:txBody>
          <a:bodyPr anchor="ctr">
            <a:noAutofit/>
          </a:bodyPr>
          <a:lstStyle/>
          <a:p>
            <a:r>
              <a:rPr lang="en-US" sz="1400" dirty="0">
                <a:latin typeface="Century Gothic" panose="020B0502020202020204" pitchFamily="34" charset="0"/>
              </a:rPr>
              <a:t>Why wait for new construction in Bolton's Landing when you can buy this gorgeous, nearly-new home on a premium lot today?! Downstairs you'll find beautiful, dark wood flooring, a HUGE open kitchen/living room, laundry room, 1/2 bath, and separate dining room. Up the first flight of stairs there's a huge master suite complete with it's own porch, walk-in closet, dual vanity, and separate tub and shower. Two other guest rooms and a guest bathroom round out this floor. Up one more flight of stairs you'll find a fantastic bonus room/4th bedroom. The back of the house features a great screened-porch, fenced-in backyard, and detached 2 car garage. You'll love all the upgrades in this home so grab your agent and come see it today!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pic>
        <p:nvPicPr>
          <p:cNvPr id="1026" name="Picture 2" descr="G:\All Web Sites\CVH\flyers\4204CoolidgeSt_060514\ma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9067799"/>
            <a:ext cx="91440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9067799"/>
            <a:ext cx="1847850" cy="91440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731" y="4002989"/>
            <a:ext cx="7772400" cy="4521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1463 </a:t>
            </a:r>
            <a:r>
              <a:rPr lang="en-US" dirty="0" err="1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Seabago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Dr – Charleston - </a:t>
            </a:r>
            <a:r>
              <a:rPr lang="en-US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MLS# </a:t>
            </a:r>
            <a:r>
              <a:rPr lang="en-US" dirty="0" smtClean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15004497 - </a:t>
            </a:r>
            <a:r>
              <a:rPr lang="en-US" dirty="0">
                <a:solidFill>
                  <a:schemeClr val="tx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$277,500</a:t>
            </a:r>
            <a:endParaRPr lang="en-US" dirty="0">
              <a:solidFill>
                <a:schemeClr val="tx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4800" y="6592886"/>
            <a:ext cx="541200" cy="815205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4493362" y="9017168"/>
            <a:ext cx="3279037" cy="101566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2400" dirty="0" smtClean="0">
                <a:latin typeface="Century Gothic" panose="020B0502020202020204" pitchFamily="34" charset="0"/>
              </a:rPr>
              <a:t>Mark Macpherson</a:t>
            </a:r>
          </a:p>
          <a:p>
            <a:pPr algn="r"/>
            <a:r>
              <a:rPr lang="en-US" sz="1200" dirty="0" smtClean="0">
                <a:latin typeface="Century Gothic" panose="020B0502020202020204" pitchFamily="34" charset="0"/>
                <a:hlinkClick r:id="rId5"/>
              </a:rPr>
              <a:t/>
            </a:r>
            <a:br>
              <a:rPr lang="en-US" sz="1200" dirty="0" smtClean="0">
                <a:latin typeface="Century Gothic" panose="020B0502020202020204" pitchFamily="34" charset="0"/>
                <a:hlinkClick r:id="rId5"/>
              </a:rPr>
            </a:br>
            <a:r>
              <a:rPr lang="en-US" sz="1200" dirty="0" smtClean="0">
                <a:latin typeface="Century Gothic" panose="020B0502020202020204" pitchFamily="34" charset="0"/>
                <a:hlinkClick r:id="rId5"/>
              </a:rPr>
              <a:t>mark@beachbreak-properties.com</a:t>
            </a:r>
            <a:endParaRPr lang="en-US" sz="1200" dirty="0" smtClean="0">
              <a:latin typeface="Century Gothic" panose="020B0502020202020204" pitchFamily="34" charset="0"/>
            </a:endParaRPr>
          </a:p>
          <a:p>
            <a:pPr algn="r"/>
            <a:r>
              <a:rPr lang="en-US" sz="1200" dirty="0" smtClean="0">
                <a:latin typeface="Century Gothic" panose="020B0502020202020204" pitchFamily="34" charset="0"/>
              </a:rPr>
              <a:t>843.367.5640 Mobile</a:t>
            </a:r>
            <a:endParaRPr lang="en-US" sz="1200" dirty="0">
              <a:latin typeface="Century Gothic" panose="020B050202020202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2209800" y="8171676"/>
            <a:ext cx="197381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/>
              <a:t>The Boulevard Company, LLC</a:t>
            </a:r>
          </a:p>
        </p:txBody>
      </p:sp>
      <p:grpSp>
        <p:nvGrpSpPr>
          <p:cNvPr id="28" name="Group 27"/>
          <p:cNvGrpSpPr/>
          <p:nvPr/>
        </p:nvGrpSpPr>
        <p:grpSpPr>
          <a:xfrm>
            <a:off x="111840" y="7641882"/>
            <a:ext cx="7550182" cy="806792"/>
            <a:chOff x="111109" y="7641882"/>
            <a:chExt cx="7550182" cy="806792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7742" y="7641882"/>
              <a:ext cx="1213549" cy="806792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52672" y="7641882"/>
              <a:ext cx="1213549" cy="80679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901255" y="7641882"/>
              <a:ext cx="535615" cy="806792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109" y="7641882"/>
              <a:ext cx="1213549" cy="806792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06182" y="7641882"/>
              <a:ext cx="1213549" cy="806792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35533" y="7641883"/>
              <a:ext cx="535615" cy="806791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18394" y="7641883"/>
              <a:ext cx="535615" cy="806791"/>
            </a:xfrm>
            <a:prstGeom prst="rect">
              <a:avLst/>
            </a:prstGeom>
          </p:spPr>
        </p:pic>
      </p:grpSp>
      <p:grpSp>
        <p:nvGrpSpPr>
          <p:cNvPr id="27" name="Group 26"/>
          <p:cNvGrpSpPr/>
          <p:nvPr/>
        </p:nvGrpSpPr>
        <p:grpSpPr>
          <a:xfrm>
            <a:off x="111840" y="4534432"/>
            <a:ext cx="7550182" cy="815205"/>
            <a:chOff x="111109" y="6590783"/>
            <a:chExt cx="7550182" cy="815205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51818" y="6591072"/>
              <a:ext cx="540816" cy="814626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109" y="6591072"/>
              <a:ext cx="1225334" cy="814627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08009" y="6590783"/>
              <a:ext cx="1226204" cy="815205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91167" y="6590783"/>
              <a:ext cx="541200" cy="815205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47742" y="6594989"/>
              <a:ext cx="1213549" cy="806792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9588" y="6590783"/>
              <a:ext cx="1226204" cy="815204"/>
            </a:xfrm>
            <a:prstGeom prst="rect">
              <a:avLst/>
            </a:prstGeom>
          </p:spPr>
        </p:pic>
      </p:grpSp>
      <p:pic>
        <p:nvPicPr>
          <p:cNvPr id="26" name="Picture 25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201" y="846403"/>
            <a:ext cx="5411461" cy="30772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758871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167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Better than new in Bolton's Landing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Pond-Front In Hamlin!</dc:title>
  <dc:creator>CVH360</dc:creator>
  <cp:lastModifiedBy>atp1313@gmail.com</cp:lastModifiedBy>
  <cp:revision>6</cp:revision>
  <dcterms:created xsi:type="dcterms:W3CDTF">2006-08-16T00:00:00Z</dcterms:created>
  <dcterms:modified xsi:type="dcterms:W3CDTF">2015-04-28T11:48:05Z</dcterms:modified>
</cp:coreProperties>
</file>