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884" y="-76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4/27/2020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4/27/2020</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8229600" cy="1752600"/>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5000" y="850119"/>
            <a:ext cx="3558906" cy="2376695"/>
          </a:xfrm>
          <a:prstGeom prst="rect">
            <a:avLst/>
          </a:prstGeom>
          <a:ln w="3175">
            <a:noFill/>
          </a:ln>
          <a:effectLst/>
        </p:spPr>
      </p:pic>
      <p:sp>
        <p:nvSpPr>
          <p:cNvPr id="21" name="Rectangle 20"/>
          <p:cNvSpPr/>
          <p:nvPr/>
        </p:nvSpPr>
        <p:spPr>
          <a:xfrm>
            <a:off x="0" y="8680416"/>
            <a:ext cx="8229600" cy="1377984"/>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 y="5029201"/>
            <a:ext cx="7848600" cy="2579045"/>
          </a:xfrm>
        </p:spPr>
        <p:txBody>
          <a:bodyPr anchor="ctr">
            <a:noAutofit/>
          </a:bodyPr>
          <a:lstStyle/>
          <a:p>
            <a:r>
              <a:rPr lang="en-US" sz="1200" dirty="0">
                <a:solidFill>
                  <a:schemeClr val="tx2">
                    <a:lumMod val="75000"/>
                  </a:schemeClr>
                </a:solidFill>
                <a:latin typeface="Trebuchet MS" panose="020B0603020202020204" pitchFamily="34" charset="0"/>
              </a:rPr>
              <a:t>What a wonderful opportunity to own waterfront property in Copahee View! This property not only includes a great home, but features a private boat ramp (rare to find these anymore!), seawall and dock. This tidal creek has access to Copahee Sound and just a 2-3 minute boat ride to Intracoastal waters, and 5-6 miles to Capers and </a:t>
            </a:r>
            <a:r>
              <a:rPr lang="en-US" sz="1200" dirty="0" err="1">
                <a:solidFill>
                  <a:schemeClr val="tx2">
                    <a:lumMod val="75000"/>
                  </a:schemeClr>
                </a:solidFill>
                <a:latin typeface="Trebuchet MS" panose="020B0603020202020204" pitchFamily="34" charset="0"/>
              </a:rPr>
              <a:t>Dewees</a:t>
            </a:r>
            <a:r>
              <a:rPr lang="en-US" sz="1200" dirty="0">
                <a:solidFill>
                  <a:schemeClr val="tx2">
                    <a:lumMod val="75000"/>
                  </a:schemeClr>
                </a:solidFill>
                <a:latin typeface="Trebuchet MS" panose="020B0603020202020204" pitchFamily="34" charset="0"/>
              </a:rPr>
              <a:t> Island. The home is elevated with open floor plan and great views from every room! The main living area has an updated kitchen with granite countertops and island. A large great room/family room with expansive views of the marsh and sound. Two small decks are accessible from the den and from each downstairs bedroom. Each bedroom has full bathroom for great privacy. The master suite is located on the second floor with walk in closet. The home is also equipped with an elevator from the garage to the main level. The downstairs has a two car garage and enclosed workshop. Home is equipped for generator. Well water 5 point irrigation system on automatic timer. Fabulous outdoor Tiki bar and entertainment areas to enjoy! Also, there is an outdoor shower and bathroom downstairs to utilize after a great boat adventures!</a:t>
            </a:r>
          </a:p>
          <a:p>
            <a:r>
              <a:rPr lang="en-US" sz="1200" dirty="0">
                <a:solidFill>
                  <a:schemeClr val="tx2">
                    <a:lumMod val="75000"/>
                  </a:schemeClr>
                </a:solidFill>
                <a:latin typeface="Trebuchet MS" panose="020B0603020202020204" pitchFamily="34" charset="0"/>
              </a:rPr>
              <a:t>Gorgeous GRAND oak trees. This lot is approximately half acre. It's truly a slice of low-country paradise!</a:t>
            </a:r>
            <a:endParaRPr lang="en-US" sz="1100" i="1" dirty="0">
              <a:solidFill>
                <a:schemeClr val="tx2">
                  <a:lumMod val="75000"/>
                </a:schemeClr>
              </a:solidFill>
              <a:latin typeface="Trebuchet MS" panose="020B0603020202020204" pitchFamily="34" charset="0"/>
            </a:endParaRPr>
          </a:p>
        </p:txBody>
      </p:sp>
      <p:sp>
        <p:nvSpPr>
          <p:cNvPr id="2" name="Title 1"/>
          <p:cNvSpPr>
            <a:spLocks noGrp="1"/>
          </p:cNvSpPr>
          <p:nvPr>
            <p:ph type="ctrTitle"/>
          </p:nvPr>
        </p:nvSpPr>
        <p:spPr>
          <a:xfrm>
            <a:off x="454913" y="42672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t>1464 Lieben Road</a:t>
            </a:r>
            <a:br>
              <a:rPr lang="en-US" sz="240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br>
            <a:r>
              <a:rPr lang="en-US" sz="1700" b="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t>Copahee View | Mount Pleasant, SC 29466 | MLS# 20008047 | $900,000</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67800" y="8766262"/>
            <a:ext cx="1823229" cy="1215284"/>
          </a:xfrm>
          <a:prstGeom prst="rect">
            <a:avLst/>
          </a:prstGeom>
        </p:spPr>
      </p:pic>
      <p:sp>
        <p:nvSpPr>
          <p:cNvPr id="17" name="Rectangle 16"/>
          <p:cNvSpPr/>
          <p:nvPr/>
        </p:nvSpPr>
        <p:spPr>
          <a:xfrm>
            <a:off x="4915677" y="8763000"/>
            <a:ext cx="2854435" cy="1046440"/>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Karen Tawes</a:t>
            </a:r>
            <a:b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Cell - 843-568-2402</a:t>
            </a:r>
          </a:p>
          <a:p>
            <a:pPr algn="ct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karen.tawes@carolinaone.com</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1827" y="8767934"/>
            <a:ext cx="1045944" cy="719086"/>
          </a:xfrm>
          <a:prstGeom prst="rect">
            <a:avLst/>
          </a:prstGeom>
        </p:spPr>
      </p:pic>
      <p:sp>
        <p:nvSpPr>
          <p:cNvPr id="18" name="Rectangle 17"/>
          <p:cNvSpPr/>
          <p:nvPr/>
        </p:nvSpPr>
        <p:spPr>
          <a:xfrm>
            <a:off x="3352799" y="9568153"/>
            <a:ext cx="1524000" cy="415498"/>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a:t>
            </a:r>
          </a:p>
          <a:p>
            <a:pPr algn="ctr"/>
            <a:r>
              <a:rPr lang="en-US" sz="700" dirty="0">
                <a:solidFill>
                  <a:schemeClr val="bg1"/>
                </a:solidFill>
                <a:latin typeface="Trebuchet MS" panose="020B0603020202020204" pitchFamily="34" charset="0"/>
              </a:rPr>
              <a:t>628 Long Point Rd.</a:t>
            </a:r>
          </a:p>
          <a:p>
            <a:pPr algn="ctr"/>
            <a:r>
              <a:rPr lang="en-US" sz="700" dirty="0">
                <a:solidFill>
                  <a:schemeClr val="bg1"/>
                </a:solidFill>
                <a:latin typeface="Trebuchet MS" panose="020B0603020202020204" pitchFamily="34" charset="0"/>
              </a:rPr>
              <a:t>Mt Pleasant, SC 29464-3032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03900" y="7649270"/>
            <a:ext cx="1326448" cy="884298"/>
          </a:xfrm>
          <a:prstGeom prst="rect">
            <a:avLst/>
          </a:prstGeom>
          <a:ln w="19050">
            <a:noFill/>
          </a:ln>
        </p:spPr>
      </p:pic>
      <p:pic>
        <p:nvPicPr>
          <p:cNvPr id="6" name="Picture 5"/>
          <p:cNvPicPr>
            <a:picLocks/>
          </p:cNvPicPr>
          <p:nvPr/>
        </p:nvPicPr>
        <p:blipFill>
          <a:blip r:embed="rId6" cstate="print">
            <a:extLst>
              <a:ext uri="{28A0092B-C50C-407E-A947-70E740481C1C}">
                <a14:useLocalDpi xmlns:a14="http://schemas.microsoft.com/office/drawing/2010/main" val="0"/>
              </a:ext>
            </a:extLst>
          </a:blip>
          <a:srcRect/>
          <a:stretch/>
        </p:blipFill>
        <p:spPr>
          <a:xfrm>
            <a:off x="6386271" y="7645940"/>
            <a:ext cx="1326447" cy="884298"/>
          </a:xfrm>
          <a:prstGeom prst="rect">
            <a:avLst/>
          </a:prstGeom>
          <a:ln w="19050">
            <a:noFill/>
          </a:ln>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rcRect/>
          <a:stretch/>
        </p:blipFill>
        <p:spPr>
          <a:xfrm>
            <a:off x="3445084" y="7649270"/>
            <a:ext cx="1326448" cy="884298"/>
          </a:xfrm>
          <a:prstGeom prst="rect">
            <a:avLst/>
          </a:prstGeom>
          <a:ln w="19050">
            <a:noFill/>
          </a:ln>
        </p:spPr>
      </p:pic>
      <p:sp>
        <p:nvSpPr>
          <p:cNvPr id="23" name="Rectangle 22"/>
          <p:cNvSpPr/>
          <p:nvPr/>
        </p:nvSpPr>
        <p:spPr>
          <a:xfrm>
            <a:off x="0" y="0"/>
            <a:ext cx="8229600" cy="584775"/>
          </a:xfrm>
          <a:prstGeom prst="rect">
            <a:avLst/>
          </a:prstGeom>
        </p:spPr>
        <p:txBody>
          <a:bodyPr wrap="square">
            <a:spAutoFit/>
          </a:bodyPr>
          <a:lstStyle/>
          <a:p>
            <a:pPr algn="ctr"/>
            <a:r>
              <a:rPr lang="en-US" sz="32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Truly A Slice Of Low Country Paradise!</a:t>
            </a: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974492" y="7649270"/>
            <a:ext cx="1326448" cy="884298"/>
          </a:xfrm>
          <a:prstGeom prst="rect">
            <a:avLst/>
          </a:prstGeom>
          <a:ln w="19050">
            <a:noFill/>
          </a:ln>
        </p:spPr>
      </p:pic>
      <p:pic>
        <p:nvPicPr>
          <p:cNvPr id="31" name="Picture 30"/>
          <p:cNvPicPr>
            <a:picLocks/>
          </p:cNvPicPr>
          <p:nvPr/>
        </p:nvPicPr>
        <p:blipFill>
          <a:blip r:embed="rId9" cstate="print">
            <a:extLst>
              <a:ext uri="{28A0092B-C50C-407E-A947-70E740481C1C}">
                <a14:useLocalDpi xmlns:a14="http://schemas.microsoft.com/office/drawing/2010/main" val="0"/>
              </a:ext>
            </a:extLst>
          </a:blip>
          <a:srcRect/>
          <a:stretch/>
        </p:blipFill>
        <p:spPr>
          <a:xfrm>
            <a:off x="4915677" y="7649270"/>
            <a:ext cx="1326448" cy="884298"/>
          </a:xfrm>
          <a:prstGeom prst="rect">
            <a:avLst/>
          </a:prstGeom>
          <a:ln w="19050">
            <a:noFill/>
          </a:ln>
        </p:spPr>
      </p:pic>
      <p:pic>
        <p:nvPicPr>
          <p:cNvPr id="22" name="Picture 21">
            <a:extLst>
              <a:ext uri="{FF2B5EF4-FFF2-40B4-BE49-F238E27FC236}">
                <a16:creationId xmlns:a16="http://schemas.microsoft.com/office/drawing/2014/main" id="{5305E6F8-ACA6-45D5-BF54-8A350DE08B3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150620" y="850946"/>
            <a:ext cx="3562561" cy="2375040"/>
          </a:xfrm>
          <a:prstGeom prst="rect">
            <a:avLst/>
          </a:prstGeom>
          <a:ln w="3175">
            <a:noFill/>
          </a:ln>
          <a:effectLst/>
        </p:spPr>
      </p:pic>
      <p:pic>
        <p:nvPicPr>
          <p:cNvPr id="25" name="Picture 24">
            <a:extLst>
              <a:ext uri="{FF2B5EF4-FFF2-40B4-BE49-F238E27FC236}">
                <a16:creationId xmlns:a16="http://schemas.microsoft.com/office/drawing/2014/main" id="{63BBBEA1-5179-4EFC-BBA1-4C79B9C94ED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03900" y="3315009"/>
            <a:ext cx="1326448" cy="884298"/>
          </a:xfrm>
          <a:prstGeom prst="rect">
            <a:avLst/>
          </a:prstGeom>
          <a:ln w="19050">
            <a:noFill/>
          </a:ln>
        </p:spPr>
      </p:pic>
      <p:pic>
        <p:nvPicPr>
          <p:cNvPr id="26" name="Picture 25">
            <a:extLst>
              <a:ext uri="{FF2B5EF4-FFF2-40B4-BE49-F238E27FC236}">
                <a16:creationId xmlns:a16="http://schemas.microsoft.com/office/drawing/2014/main" id="{23A357A0-FAA5-4CB9-834A-059C61EA548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4915679" y="3315009"/>
            <a:ext cx="1326448" cy="884298"/>
          </a:xfrm>
          <a:prstGeom prst="rect">
            <a:avLst/>
          </a:prstGeom>
          <a:ln w="19050">
            <a:noFill/>
          </a:ln>
        </p:spPr>
      </p:pic>
      <p:pic>
        <p:nvPicPr>
          <p:cNvPr id="27" name="Picture 26">
            <a:extLst>
              <a:ext uri="{FF2B5EF4-FFF2-40B4-BE49-F238E27FC236}">
                <a16:creationId xmlns:a16="http://schemas.microsoft.com/office/drawing/2014/main" id="{FD80EF3F-BB96-4CD5-920C-D39C261CD621}"/>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974493" y="3315009"/>
            <a:ext cx="1326448" cy="884298"/>
          </a:xfrm>
          <a:prstGeom prst="rect">
            <a:avLst/>
          </a:prstGeom>
          <a:ln w="19050">
            <a:noFill/>
          </a:ln>
        </p:spPr>
      </p:pic>
      <p:pic>
        <p:nvPicPr>
          <p:cNvPr id="28" name="Picture 27">
            <a:extLst>
              <a:ext uri="{FF2B5EF4-FFF2-40B4-BE49-F238E27FC236}">
                <a16:creationId xmlns:a16="http://schemas.microsoft.com/office/drawing/2014/main" id="{DC76DF26-D0A5-4D7C-AC2C-9F6348BC258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386270" y="3315009"/>
            <a:ext cx="1326448" cy="884298"/>
          </a:xfrm>
          <a:prstGeom prst="rect">
            <a:avLst/>
          </a:prstGeom>
          <a:ln w="19050">
            <a:noFill/>
          </a:ln>
        </p:spPr>
      </p:pic>
      <p:pic>
        <p:nvPicPr>
          <p:cNvPr id="29" name="Picture 28">
            <a:extLst>
              <a:ext uri="{FF2B5EF4-FFF2-40B4-BE49-F238E27FC236}">
                <a16:creationId xmlns:a16="http://schemas.microsoft.com/office/drawing/2014/main" id="{2418CB63-63C2-4D72-828B-F8F39113175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3445086" y="3315009"/>
            <a:ext cx="1326448" cy="884298"/>
          </a:xfrm>
          <a:prstGeom prst="rect">
            <a:avLst/>
          </a:prstGeom>
          <a:ln w="19050">
            <a:noFill/>
          </a:ln>
        </p:spPr>
      </p:pic>
      <p:sp>
        <p:nvSpPr>
          <p:cNvPr id="24" name="Rectangle 23">
            <a:extLst>
              <a:ext uri="{FF2B5EF4-FFF2-40B4-BE49-F238E27FC236}">
                <a16:creationId xmlns:a16="http://schemas.microsoft.com/office/drawing/2014/main" id="{7F76FF1D-7B7B-44C0-BE7B-16B0FFDEE98F}"/>
              </a:ext>
            </a:extLst>
          </p:cNvPr>
          <p:cNvSpPr/>
          <p:nvPr/>
        </p:nvSpPr>
        <p:spPr>
          <a:xfrm>
            <a:off x="7381312" y="2845811"/>
            <a:ext cx="3542143" cy="307777"/>
          </a:xfrm>
          <a:prstGeom prst="rect">
            <a:avLst/>
          </a:prstGeom>
        </p:spPr>
        <p:txBody>
          <a:bodyPr wrap="square">
            <a:spAutoFit/>
          </a:bodyPr>
          <a:lstStyle/>
          <a:p>
            <a:pPr algn="r"/>
            <a:r>
              <a:rPr lang="en-US" sz="1400" i="1" dirty="0">
                <a:solidFill>
                  <a:schemeClr val="bg1"/>
                </a:solidFill>
                <a:effectLst>
                  <a:outerShdw blurRad="50800" dist="38100" dir="5400000" algn="t" rotWithShape="0">
                    <a:prstClr val="black">
                      <a:alpha val="40000"/>
                    </a:prstClr>
                  </a:outerShdw>
                </a:effectLst>
                <a:latin typeface="Trebuchet MS" panose="020B0603020202020204" pitchFamily="34" charset="0"/>
              </a:rPr>
              <a:t>Enjoy Neighborhood Lakes</a:t>
            </a:r>
          </a:p>
        </p:txBody>
      </p:sp>
      <p:sp>
        <p:nvSpPr>
          <p:cNvPr id="32" name="Rectangle 31">
            <a:extLst>
              <a:ext uri="{FF2B5EF4-FFF2-40B4-BE49-F238E27FC236}">
                <a16:creationId xmlns:a16="http://schemas.microsoft.com/office/drawing/2014/main" id="{A4753DF9-9DED-4B81-A9F7-D27B7A40326D}"/>
              </a:ext>
            </a:extLst>
          </p:cNvPr>
          <p:cNvSpPr/>
          <p:nvPr/>
        </p:nvSpPr>
        <p:spPr>
          <a:xfrm>
            <a:off x="457201" y="8763001"/>
            <a:ext cx="2854435" cy="1215717"/>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Charla McDonald</a:t>
            </a:r>
            <a:b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Cell - (843) 343-1456</a:t>
            </a:r>
          </a:p>
          <a:p>
            <a:pPr algn="ct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cmcdonald@carolinaone.com</a:t>
            </a: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charlamcdonaldproperties.com</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143</TotalTime>
  <Words>313</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1464 Lieben Road Copahee View | Mount Pleasant, SC 29466 | MLS# 20008047 | $900,000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36</cp:revision>
  <dcterms:created xsi:type="dcterms:W3CDTF">2006-08-16T00:00:00Z</dcterms:created>
  <dcterms:modified xsi:type="dcterms:W3CDTF">2020-04-27T16:21:51Z</dcterms:modified>
</cp:coreProperties>
</file>