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19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631" y="119786"/>
            <a:ext cx="7541887" cy="5034918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87589" y="-739854"/>
            <a:ext cx="63210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The Only Deep Water Home On Daniel Island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383279"/>
            <a:ext cx="7772400" cy="818641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Microsoft Sans Serif" panose="020B0604020202020204" pitchFamily="34" charset="0"/>
              </a:rPr>
              <a:t>1464 Oldenburg Drive</a:t>
            </a:r>
            <a:b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Microsoft Sans Serif" panose="020B0604020202020204" pitchFamily="34" charset="0"/>
              </a:rPr>
              <a:t>Tupelo :: Mount Pleasant, SC 29466 :: MLS# 18000682 :: $369,000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84961"/>
            <a:ext cx="7772400" cy="209817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Welcome home to 1464 Oldenburg Drive! This immaculate home is turnkey ready. You’ll appreciate the fully fenced large back yard, blinds on all windows, plus the refrigerator, washer &amp; dryer all convey. The floor plan is open and perfect for entertaining. Upgrades include a 10 x 12 sunroom, wide plan flooring throughout the downstairs, ceramic tile in the bathrooms, 42" kitchen cabinets, granite countertops and stainless appliances. The kitchen has a large pantry with lots of extra storage space. The back yard is one of the largest in the neighborhood so there’s plenty of room for play equipment or a pool. The master suite features a walk-in closet, ceiling fan, dual vanity, linen closet and a garden tub &amp; shower. The upstairs also features 2 additional bedrooms plus a large bonus.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76125" y="9418296"/>
            <a:ext cx="2595544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Carolina One Real Estate</a:t>
            </a:r>
          </a:p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2713 Highway 17 North</a:t>
            </a:r>
          </a:p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Mt. Pleasant, SC 29466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85120" y="9383671"/>
            <a:ext cx="28818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Helen Hudson</a:t>
            </a: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843-991-9875</a:t>
            </a: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helen.hudson@carolinaone.com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669" y="9438763"/>
            <a:ext cx="779850" cy="5361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9632" y="119786"/>
            <a:ext cx="754188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2"/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r>
              <a:rPr lang="en-US" sz="2400" b="1" i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2"/>
                  </a:outerShdw>
                </a:effectLst>
                <a:latin typeface="Trebuchet MS" panose="020B0603020202020204" pitchFamily="34" charset="0"/>
              </a:rPr>
              <a:t>Sunday, January 21</a:t>
            </a:r>
            <a:r>
              <a:rPr lang="en-US" sz="2400" b="1" i="1" baseline="30000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2"/>
                  </a:outerShdw>
                </a:effectLst>
                <a:latin typeface="Trebuchet MS" panose="020B0603020202020204" pitchFamily="34" charset="0"/>
              </a:rPr>
              <a:t>st</a:t>
            </a:r>
            <a:endParaRPr lang="en-US" sz="2400" b="1" i="1" dirty="0">
              <a:solidFill>
                <a:srgbClr val="FFFF00"/>
              </a:solidFill>
              <a:effectLst>
                <a:outerShdw blurRad="50800" dist="50800" dir="5400000" algn="ctr" rotWithShape="0">
                  <a:schemeClr val="tx2"/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2400" b="1" i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2"/>
                  </a:outerShdw>
                </a:effectLst>
                <a:latin typeface="Trebuchet MS" panose="020B0603020202020204" pitchFamily="34" charset="0"/>
              </a:rPr>
              <a:t>1:30-4pm</a:t>
            </a:r>
          </a:p>
        </p:txBody>
      </p:sp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2679" y="5250095"/>
            <a:ext cx="1369695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631" y="5250095"/>
            <a:ext cx="1369695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1823" y="5250095"/>
            <a:ext cx="1369695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00" t="563" r="19000" b="24830"/>
          <a:stretch/>
        </p:blipFill>
        <p:spPr>
          <a:xfrm>
            <a:off x="109631" y="9386461"/>
            <a:ext cx="675489" cy="640751"/>
          </a:xfrm>
          <a:prstGeom prst="rect">
            <a:avLst/>
          </a:prstGeom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5727" y="5250095"/>
            <a:ext cx="1369695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38775" y="5250095"/>
            <a:ext cx="1369695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2679" y="8303604"/>
            <a:ext cx="1369695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631" y="8303604"/>
            <a:ext cx="1369695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1823" y="8303604"/>
            <a:ext cx="1369695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5727" y="8303604"/>
            <a:ext cx="1369695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38775" y="8303604"/>
            <a:ext cx="1369695" cy="9144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187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Microsoft Sans Serif</vt:lpstr>
      <vt:lpstr>Trebuchet MS</vt:lpstr>
      <vt:lpstr>Office Theme</vt:lpstr>
      <vt:lpstr>1464 Oldenburg Drive Tupelo :: Mount Pleasant, SC 29466 :: MLS# 18000682 :: $369,000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58</cp:revision>
  <dcterms:created xsi:type="dcterms:W3CDTF">2006-08-16T00:00:00Z</dcterms:created>
  <dcterms:modified xsi:type="dcterms:W3CDTF">2018-01-16T15:45:12Z</dcterms:modified>
</cp:coreProperties>
</file>