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4" autoAdjust="0"/>
    <p:restoredTop sz="94660"/>
  </p:normalViewPr>
  <p:slideViewPr>
    <p:cSldViewPr>
      <p:cViewPr>
        <p:scale>
          <a:sx n="125" d="100"/>
          <a:sy n="125" d="100"/>
        </p:scale>
        <p:origin x="962" y="-171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5/25/2021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5/25/2021</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sv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1000" r="-3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1069920" y="8531"/>
            <a:ext cx="6089761" cy="4351651"/>
          </a:xfrm>
          <a:prstGeom prst="rect">
            <a:avLst/>
          </a:prstGeom>
          <a:ln>
            <a:noFill/>
          </a:ln>
          <a:effectLst>
            <a:softEdge rad="112500"/>
          </a:effectLst>
        </p:spPr>
      </p:pic>
      <p:sp>
        <p:nvSpPr>
          <p:cNvPr id="2" name="Title 1"/>
          <p:cNvSpPr>
            <a:spLocks noGrp="1"/>
          </p:cNvSpPr>
          <p:nvPr>
            <p:ph type="ctrTitle"/>
          </p:nvPr>
        </p:nvSpPr>
        <p:spPr>
          <a:xfrm>
            <a:off x="914432" y="8531"/>
            <a:ext cx="6400736" cy="753469"/>
          </a:xfrm>
        </p:spPr>
        <p:txBody>
          <a:bodyPr anchor="ctr">
            <a:noAutofit/>
            <a:scene3d>
              <a:camera prst="orthographicFront"/>
              <a:lightRig rig="soft" dir="t">
                <a:rot lat="0" lon="0" rev="17220000"/>
              </a:lightRig>
            </a:scene3d>
            <a:sp3d prstMaterial="softEdge"/>
          </a:bodyPr>
          <a:lstStyle/>
          <a:p>
            <a:r>
              <a:rPr lang="en-US" sz="2000" cap="none" dirty="0">
                <a:ln w="10541" cmpd="sng">
                  <a:noFill/>
                  <a:prstDash val="solid"/>
                </a:ln>
                <a:solidFill>
                  <a:srgbClr val="EEECE1"/>
                </a:solidFill>
                <a:effectLst>
                  <a:outerShdw blurRad="38100" dist="38100" dir="2700000" algn="tl">
                    <a:srgbClr val="000000">
                      <a:alpha val="43137"/>
                    </a:srgbClr>
                  </a:outerShdw>
                </a:effectLst>
                <a:latin typeface="Century Gothic" panose="020B0502020202020204" pitchFamily="34" charset="0"/>
              </a:rPr>
              <a:t>1466 Barbara Street</a:t>
            </a:r>
            <a:br>
              <a:rPr lang="en-US" sz="2000" cap="none" dirty="0">
                <a:ln w="10541" cmpd="sng">
                  <a:noFill/>
                  <a:prstDash val="solid"/>
                </a:ln>
                <a:solidFill>
                  <a:srgbClr val="EEECE1"/>
                </a:solidFill>
                <a:effectLst>
                  <a:outerShdw blurRad="38100" dist="38100" dir="2700000" algn="tl">
                    <a:srgbClr val="000000">
                      <a:alpha val="43137"/>
                    </a:srgbClr>
                  </a:outerShdw>
                </a:effectLst>
                <a:latin typeface="Century Gothic" panose="020B0502020202020204" pitchFamily="34" charset="0"/>
              </a:rPr>
            </a:br>
            <a:r>
              <a:rPr lang="en-US" sz="1400" cap="none" dirty="0">
                <a:ln w="10541" cmpd="sng">
                  <a:noFill/>
                  <a:prstDash val="solid"/>
                </a:ln>
                <a:solidFill>
                  <a:srgbClr val="EEECE1"/>
                </a:solidFill>
                <a:effectLst>
                  <a:outerShdw blurRad="38100" dist="38100" dir="2700000" algn="tl">
                    <a:srgbClr val="000000">
                      <a:alpha val="43137"/>
                    </a:srgbClr>
                  </a:outerShdw>
                </a:effectLst>
                <a:latin typeface="Century Gothic" panose="020B0502020202020204" pitchFamily="34" charset="0"/>
              </a:rPr>
              <a:t>Old Mt Pleasant | Mount Pleasant | MLS# 21008730 | $895,000</a:t>
            </a:r>
            <a:endParaRPr lang="en-US" sz="1600" cap="none" dirty="0">
              <a:ln w="10541" cmpd="sng">
                <a:noFill/>
                <a:prstDash val="solid"/>
              </a:ln>
              <a:solidFill>
                <a:srgbClr val="EEECE1"/>
              </a:solidFill>
              <a:effectLst>
                <a:outerShdw blurRad="38100" dist="38100" dir="2700000" algn="tl">
                  <a:srgbClr val="000000">
                    <a:alpha val="43137"/>
                  </a:srgbClr>
                </a:outerShdw>
              </a:effectLst>
              <a:latin typeface="Century Gothic" panose="020B0502020202020204" pitchFamily="34" charset="0"/>
            </a:endParaRPr>
          </a:p>
        </p:txBody>
      </p:sp>
      <p:sp>
        <p:nvSpPr>
          <p:cNvPr id="17" name="Rectangle 16"/>
          <p:cNvSpPr/>
          <p:nvPr/>
        </p:nvSpPr>
        <p:spPr>
          <a:xfrm>
            <a:off x="2546985" y="8859411"/>
            <a:ext cx="3137694" cy="907941"/>
          </a:xfrm>
          <a:prstGeom prst="rect">
            <a:avLst/>
          </a:prstGeom>
        </p:spPr>
        <p:txBody>
          <a:bodyPr wrap="square">
            <a:spAutoFit/>
          </a:bodyPr>
          <a:lstStyle/>
          <a:p>
            <a:pPr algn="ctr"/>
            <a:r>
              <a:rPr lang="en-US" dirty="0">
                <a:solidFill>
                  <a:srgbClr val="EEECE1"/>
                </a:solidFill>
                <a:latin typeface="Century Gothic" panose="020B0502020202020204" pitchFamily="34" charset="0"/>
              </a:rPr>
              <a:t>DuBose Blakeney</a:t>
            </a:r>
          </a:p>
          <a:p>
            <a:pPr algn="ctr"/>
            <a:r>
              <a:rPr lang="en-US" sz="1100" dirty="0">
                <a:solidFill>
                  <a:srgbClr val="EEECE1"/>
                </a:solidFill>
                <a:latin typeface="Century Gothic" panose="020B0502020202020204" pitchFamily="34" charset="0"/>
              </a:rPr>
              <a:t>843-442-4096</a:t>
            </a:r>
          </a:p>
          <a:p>
            <a:pPr algn="ctr"/>
            <a:r>
              <a:rPr lang="en-US" sz="1100" dirty="0">
                <a:solidFill>
                  <a:srgbClr val="EEECE1"/>
                </a:solidFill>
                <a:latin typeface="Century Gothic" panose="020B0502020202020204" pitchFamily="34" charset="0"/>
              </a:rPr>
              <a:t>duboseblakeney@gmail.com</a:t>
            </a:r>
          </a:p>
          <a:p>
            <a:pPr algn="ctr"/>
            <a:r>
              <a:rPr lang="en-US" sz="1100" dirty="0">
                <a:solidFill>
                  <a:srgbClr val="EEECE1"/>
                </a:solidFill>
                <a:latin typeface="Century Gothic" panose="020B0502020202020204" pitchFamily="34" charset="0"/>
              </a:rPr>
              <a:t>http://www.duboseproperties.com</a:t>
            </a:r>
          </a:p>
        </p:txBody>
      </p:sp>
      <p:grpSp>
        <p:nvGrpSpPr>
          <p:cNvPr id="23" name="Group 22"/>
          <p:cNvGrpSpPr/>
          <p:nvPr/>
        </p:nvGrpSpPr>
        <p:grpSpPr>
          <a:xfrm>
            <a:off x="317637" y="8983046"/>
            <a:ext cx="1139811" cy="847589"/>
            <a:chOff x="161012" y="9013664"/>
            <a:chExt cx="1139811" cy="847589"/>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98408" y="9013664"/>
              <a:ext cx="665018" cy="421923"/>
            </a:xfrm>
            <a:prstGeom prst="rect">
              <a:avLst/>
            </a:prstGeom>
          </p:spPr>
        </p:pic>
        <p:sp>
          <p:nvSpPr>
            <p:cNvPr id="18" name="Rectangle 17"/>
            <p:cNvSpPr/>
            <p:nvPr/>
          </p:nvSpPr>
          <p:spPr>
            <a:xfrm>
              <a:off x="161012" y="9491921"/>
              <a:ext cx="1139811" cy="369332"/>
            </a:xfrm>
            <a:prstGeom prst="rect">
              <a:avLst/>
            </a:prstGeom>
          </p:spPr>
          <p:txBody>
            <a:bodyPr wrap="square">
              <a:spAutoFit/>
            </a:bodyPr>
            <a:lstStyle/>
            <a:p>
              <a:pPr algn="ctr"/>
              <a:r>
                <a:rPr lang="en-US" sz="600" dirty="0">
                  <a:latin typeface="Trebuchet MS" panose="020B0603020202020204" pitchFamily="34" charset="0"/>
                </a:rPr>
                <a:t>Southern Visions Realty Inc.</a:t>
              </a:r>
            </a:p>
            <a:p>
              <a:pPr algn="ctr"/>
              <a:r>
                <a:rPr lang="en-US" sz="600" dirty="0">
                  <a:latin typeface="Trebuchet MS" panose="020B0603020202020204" pitchFamily="34" charset="0"/>
                </a:rPr>
                <a:t>332 East Bay St</a:t>
              </a:r>
            </a:p>
            <a:p>
              <a:pPr algn="ctr"/>
              <a:r>
                <a:rPr lang="en-US" sz="600" dirty="0">
                  <a:latin typeface="Trebuchet MS" panose="020B0603020202020204" pitchFamily="34" charset="0"/>
                </a:rPr>
                <a:t>Charleston, SC 29401</a:t>
              </a:r>
            </a:p>
          </p:txBody>
        </p:sp>
      </p:gr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20541" y="4503144"/>
            <a:ext cx="1218306" cy="913953"/>
          </a:xfrm>
          <a:prstGeom prst="rect">
            <a:avLst/>
          </a:prstGeom>
          <a:ln>
            <a:noFill/>
          </a:ln>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690754" y="4503144"/>
            <a:ext cx="1218306" cy="913953"/>
          </a:xfrm>
          <a:prstGeom prst="rect">
            <a:avLst/>
          </a:prstGeom>
          <a:ln>
            <a:noFill/>
          </a:ln>
          <a:effectLst>
            <a:outerShdw blurRad="50800" dist="38100" dir="2700000" algn="tl" rotWithShape="0">
              <a:prstClr val="black">
                <a:alpha val="40000"/>
              </a:prstClr>
            </a:outerShdw>
          </a:effectLst>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098200" y="4503144"/>
            <a:ext cx="1218306" cy="913953"/>
          </a:xfrm>
          <a:prstGeom prst="rect">
            <a:avLst/>
          </a:prstGeom>
          <a:ln>
            <a:noFill/>
          </a:ln>
          <a:effectLst>
            <a:outerShdw blurRad="50800" dist="38100" dir="2700000" algn="tl" rotWithShape="0">
              <a:prstClr val="black">
                <a:alpha val="40000"/>
              </a:prstClr>
            </a:outerShdw>
          </a:effectLst>
        </p:spPr>
      </p:pic>
      <p:sp>
        <p:nvSpPr>
          <p:cNvPr id="5" name="Rectangle 4"/>
          <p:cNvSpPr/>
          <p:nvPr/>
        </p:nvSpPr>
        <p:spPr>
          <a:xfrm>
            <a:off x="1" y="3810000"/>
            <a:ext cx="8229600" cy="400110"/>
          </a:xfrm>
          <a:prstGeom prst="rect">
            <a:avLst/>
          </a:prstGeom>
        </p:spPr>
        <p:txBody>
          <a:bodyPr wrap="square">
            <a:spAutoFit/>
          </a:bodyPr>
          <a:lstStyle/>
          <a:p>
            <a:pPr algn="ctr"/>
            <a:r>
              <a:rPr lang="en-US" b="1" i="1" dirty="0">
                <a:ln w="3175">
                  <a:solidFill>
                    <a:srgbClr val="EEECE1"/>
                  </a:solidFill>
                </a:ln>
                <a:effectLst>
                  <a:outerShdw blurRad="38100" dist="38100" dir="2700000" algn="tl">
                    <a:srgbClr val="000000">
                      <a:alpha val="43137"/>
                    </a:srgbClr>
                  </a:outerShdw>
                </a:effectLst>
                <a:latin typeface="Century Gothic" panose="020B0502020202020204" pitchFamily="34" charset="0"/>
              </a:rPr>
              <a:t>Brokers Compensation Increasing to 2.5%</a:t>
            </a:r>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rcRect t="13223" b="13223"/>
          <a:stretch/>
        </p:blipFill>
        <p:spPr>
          <a:xfrm>
            <a:off x="6787053" y="8859411"/>
            <a:ext cx="1066800" cy="978408"/>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690754" y="7530152"/>
            <a:ext cx="1218306" cy="913953"/>
          </a:xfrm>
          <a:prstGeom prst="rect">
            <a:avLst/>
          </a:prstGeom>
          <a:ln>
            <a:noFill/>
          </a:ln>
          <a:effectLst>
            <a:outerShdw blurRad="50800" dist="38100" dir="2700000" algn="tl" rotWithShape="0">
              <a:prstClr val="black">
                <a:alpha val="40000"/>
              </a:prstClr>
            </a:outerShdw>
          </a:effectLst>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505649" y="7530152"/>
            <a:ext cx="1218306" cy="913953"/>
          </a:xfrm>
          <a:prstGeom prst="rect">
            <a:avLst/>
          </a:prstGeom>
          <a:ln>
            <a:noFill/>
          </a:ln>
          <a:effectLst>
            <a:outerShdw blurRad="50800" dist="38100" dir="2700000" algn="tl" rotWithShape="0">
              <a:prstClr val="black">
                <a:alpha val="40000"/>
              </a:prstClr>
            </a:outerShdw>
          </a:effectLst>
        </p:spPr>
      </p:pic>
      <p:pic>
        <p:nvPicPr>
          <p:cNvPr id="30" name="Picture 29"/>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913095" y="7530152"/>
            <a:ext cx="1218307" cy="913954"/>
          </a:xfrm>
          <a:prstGeom prst="rect">
            <a:avLst/>
          </a:prstGeom>
          <a:ln>
            <a:noFill/>
          </a:ln>
          <a:effectLst>
            <a:outerShdw blurRad="50800" dist="38100" dir="2700000" algn="tl" rotWithShape="0">
              <a:prstClr val="black">
                <a:alpha val="40000"/>
              </a:prstClr>
            </a:outerShdw>
          </a:effectLst>
        </p:spPr>
      </p:pic>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320541" y="7530152"/>
            <a:ext cx="1218307" cy="913954"/>
          </a:xfrm>
          <a:prstGeom prst="rect">
            <a:avLst/>
          </a:prstGeom>
          <a:ln>
            <a:noFill/>
          </a:ln>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8655F83D-A36D-4128-BF05-2A4E47B52BC5}"/>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5098201" y="7530152"/>
            <a:ext cx="1218306" cy="913953"/>
          </a:xfrm>
          <a:prstGeom prst="rect">
            <a:avLst/>
          </a:prstGeom>
          <a:ln>
            <a:noFill/>
          </a:ln>
          <a:effectLst>
            <a:outerShdw blurRad="50800" dist="38100" dir="2700000" algn="tl" rotWithShape="0">
              <a:prstClr val="black">
                <a:alpha val="40000"/>
              </a:prstClr>
            </a:outerShdw>
          </a:effectLst>
        </p:spPr>
      </p:pic>
      <p:sp>
        <p:nvSpPr>
          <p:cNvPr id="3" name="Subtitle 2"/>
          <p:cNvSpPr>
            <a:spLocks noGrp="1"/>
          </p:cNvSpPr>
          <p:nvPr>
            <p:ph type="subTitle" idx="1"/>
          </p:nvPr>
        </p:nvSpPr>
        <p:spPr>
          <a:xfrm>
            <a:off x="0" y="5417097"/>
            <a:ext cx="8229601" cy="1574116"/>
          </a:xfrm>
        </p:spPr>
        <p:txBody>
          <a:bodyPr anchor="ctr">
            <a:noAutofit/>
          </a:bodyPr>
          <a:lstStyle/>
          <a:p>
            <a:r>
              <a:rPr lang="en-US" sz="1200" dirty="0">
                <a:solidFill>
                  <a:srgbClr val="EEECE1"/>
                </a:solidFill>
                <a:effectLst>
                  <a:outerShdw blurRad="38100" dist="38100" dir="2700000" algn="tl">
                    <a:srgbClr val="000000">
                      <a:alpha val="43137"/>
                    </a:srgbClr>
                  </a:outerShdw>
                </a:effectLst>
                <a:latin typeface="Century Gothic" panose="020B0502020202020204" pitchFamily="34" charset="0"/>
              </a:rPr>
              <a:t>Don't miss this beautiful home in Old Mt Pleasant! Wonderful remodeled house close to everything and MOVE IN READY! Sullivan's Island, Pitt street pharmacy, Pitt street bridge and Town Center shopping are very close and your new home is only 10 minutes to downtown Charleston. Home is only 2 blocks from Publix Grocery store. Mt Pleasant Academy is one of the best public primary schools in the state! No Flood insurance on this high and dry lot. Crawl space encapsulated with dehumidifier. Two car Garage added in 2014. New HVAC in 2018. Stainless steel kitchen fixtures. Interior &amp; front porch painted in 2020. Exterior soffits and trim and Cedar shake all painted in June 2020. Custom Hunter Douglas window treatments.</a:t>
            </a:r>
          </a:p>
        </p:txBody>
      </p:sp>
      <p:pic>
        <p:nvPicPr>
          <p:cNvPr id="22" name="Picture 21">
            <a:extLst>
              <a:ext uri="{FF2B5EF4-FFF2-40B4-BE49-F238E27FC236}">
                <a16:creationId xmlns:a16="http://schemas.microsoft.com/office/drawing/2014/main" id="{5BA9B62B-04D2-4EE0-B197-178BBF1E345C}"/>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1913094" y="4503144"/>
            <a:ext cx="1218306" cy="913953"/>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971A7F0F-B3D4-42D8-8E44-BE1B5B559C0C}"/>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3505647" y="4503144"/>
            <a:ext cx="1218306" cy="913953"/>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843</TotalTime>
  <Words>186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Century Gothic</vt:lpstr>
      <vt:lpstr>Lucida Sans</vt:lpstr>
      <vt:lpstr>Trebuchet MS</vt:lpstr>
      <vt:lpstr>Wingdings</vt:lpstr>
      <vt:lpstr>Wingdings 2</vt:lpstr>
      <vt:lpstr>Wingdings 3</vt:lpstr>
      <vt:lpstr>Apex</vt:lpstr>
      <vt:lpstr>1466 Barbara Street Old Mt Pleasant | Mount Pleasant | MLS# 21008730 | $895,000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40</cp:revision>
  <dcterms:created xsi:type="dcterms:W3CDTF">2006-08-16T00:00:00Z</dcterms:created>
  <dcterms:modified xsi:type="dcterms:W3CDTF">2021-05-25T14:20:55Z</dcterms:modified>
</cp:coreProperties>
</file>