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 varScale="1">
        <p:scale>
          <a:sx n="49" d="100"/>
          <a:sy n="49" d="100"/>
        </p:scale>
        <p:origin x="2148" y="7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27238" y="685800"/>
            <a:ext cx="2803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27238" y="685800"/>
            <a:ext cx="28035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5"/>
            <a:ext cx="699516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4" y="2251499"/>
            <a:ext cx="3637598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4" y="3189817"/>
            <a:ext cx="3637598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2707482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4" y="400474"/>
            <a:ext cx="4600576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0" y="2104814"/>
            <a:ext cx="2707482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0"/>
            <a:ext cx="493776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7"/>
            <a:ext cx="493776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6"/>
            <a:ext cx="493776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mailto:Rick@RickWillis.com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7605" y="2158143"/>
            <a:ext cx="7694390" cy="396703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72793" y="7714959"/>
            <a:ext cx="2055336" cy="1541502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 rot="10800000">
            <a:off x="-1066800" y="49500"/>
            <a:ext cx="152400" cy="1371601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28600" y="9442848"/>
            <a:ext cx="7772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Rick Willis</a:t>
            </a:r>
          </a:p>
          <a:p>
            <a:pPr algn="ctr"/>
            <a:r>
              <a:rPr lang="en-US" sz="1400" dirty="0"/>
              <a:t>843-327-3017 </a:t>
            </a:r>
            <a:r>
              <a:rPr lang="en-US" sz="1400" dirty="0">
                <a:hlinkClick r:id="rId5"/>
              </a:rPr>
              <a:t>Rick@RickWillis.com</a:t>
            </a:r>
            <a:r>
              <a:rPr lang="en-US" sz="1400" dirty="0"/>
              <a:t> The Group, LLC 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344326"/>
            <a:ext cx="8229600" cy="477054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2500" b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1467 </a:t>
            </a:r>
            <a:r>
              <a:rPr lang="en-US" sz="2500" b="1" dirty="0" err="1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Jedburg</a:t>
            </a:r>
            <a:r>
              <a:rPr lang="en-US" sz="2500" b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Road | MLS# 19029717</a:t>
            </a: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76200" y="7040530"/>
            <a:ext cx="8077200" cy="2353984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>
                <a:solidFill>
                  <a:schemeClr val="tx1"/>
                </a:solidFill>
              </a:rPr>
              <a:t>Conveniently located just 3 miles from I-26, 5 minutes from Cane Bay, 30 minutes from Lake Moultrie and 30 minutes from Historic Charleston. Wastewater system already on site. With over 100 feet of </a:t>
            </a:r>
            <a:r>
              <a:rPr lang="en-US" sz="1600" dirty="0" err="1">
                <a:solidFill>
                  <a:schemeClr val="tx1"/>
                </a:solidFill>
              </a:rPr>
              <a:t>Jedburg</a:t>
            </a:r>
            <a:r>
              <a:rPr lang="en-US" sz="1600" dirty="0">
                <a:solidFill>
                  <a:schemeClr val="tx1"/>
                </a:solidFill>
              </a:rPr>
              <a:t> Rd frontage at one end and a 50 foot wide ingress/egress easement at the other, it could be subdivided into smaller lots. Flex1 zoning allows residential, agricultural, and other uses. Seller will consider seller financing.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-2669124" y="1182535"/>
            <a:ext cx="1384578" cy="1761709"/>
            <a:chOff x="1663422" y="845259"/>
            <a:chExt cx="1384578" cy="176170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Diagonal Stripe 20"/>
            <p:cNvSpPr/>
            <p:nvPr/>
          </p:nvSpPr>
          <p:spPr>
            <a:xfrm>
              <a:off x="1663422" y="1181355"/>
              <a:ext cx="1384578" cy="1425613"/>
            </a:xfrm>
            <a:prstGeom prst="diagStrip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rot="18811961">
              <a:off x="1309823" y="1391754"/>
              <a:ext cx="1739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$40,000</a:t>
              </a:r>
            </a:p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Price Reduction!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8503160" y="4739044"/>
            <a:ext cx="4800600" cy="646331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100 W Butternut Road </a:t>
            </a:r>
            <a:r>
              <a:rPr lang="de-DE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~ MLS# 20004023 ~ $379,000 </a:t>
            </a:r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(0.85Acres)</a:t>
            </a:r>
            <a:endParaRPr lang="de-DE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70238" y="5996544"/>
            <a:ext cx="2060448" cy="154533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A2FBEEA-E409-4609-BC17-9B686FB8DFA0}"/>
              </a:ext>
            </a:extLst>
          </p:cNvPr>
          <p:cNvSpPr/>
          <p:nvPr/>
        </p:nvSpPr>
        <p:spPr>
          <a:xfrm>
            <a:off x="8503160" y="166897"/>
            <a:ext cx="3928603" cy="89465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F414277-066C-4772-9EA1-27C8F43F5822}"/>
              </a:ext>
            </a:extLst>
          </p:cNvPr>
          <p:cNvSpPr/>
          <p:nvPr/>
        </p:nvSpPr>
        <p:spPr>
          <a:xfrm>
            <a:off x="0" y="0"/>
            <a:ext cx="8229600" cy="193899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4000" b="1" i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Owner Financing</a:t>
            </a:r>
          </a:p>
          <a:p>
            <a:pPr algn="ctr"/>
            <a:r>
              <a:rPr lang="en-US" sz="4000" b="1" i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4+ Acres	$99,900</a:t>
            </a:r>
          </a:p>
          <a:p>
            <a:pPr algn="ctr"/>
            <a:r>
              <a:rPr lang="en-US" sz="4000" b="1" i="1" dirty="0" err="1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Jedburg</a:t>
            </a:r>
            <a:r>
              <a:rPr lang="en-US" sz="4000" b="1" i="1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Rd</a:t>
            </a:r>
            <a:endParaRPr lang="en-US" sz="3600" b="1" i="1" dirty="0">
              <a:ln w="3175"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5356</TotalTime>
  <Words>130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126</cp:revision>
  <dcterms:created xsi:type="dcterms:W3CDTF">2006-08-16T00:00:00Z</dcterms:created>
  <dcterms:modified xsi:type="dcterms:W3CDTF">2020-03-04T14:40:44Z</dcterms:modified>
</cp:coreProperties>
</file>