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48"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media/image2.jpeg"/><Relationship Id="rId7" Type="http://schemas.openxmlformats.org/officeDocument/2006/relationships/image" Target="../media/image4.jpg"/><Relationship Id="rId12" Type="http://schemas.openxmlformats.org/officeDocument/2006/relationships/image" Target="../media/image9.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hyperlink" Target="http://www.charlestonbyday.com/" TargetMode="External"/><Relationship Id="rId10" Type="http://schemas.openxmlformats.org/officeDocument/2006/relationships/image" Target="../media/image7.jpeg"/><Relationship Id="rId4" Type="http://schemas.openxmlformats.org/officeDocument/2006/relationships/hyperlink" Target="mailto:charlestonbyday@gmail.com" TargetMode="External"/><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891540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974527" y="1221746"/>
            <a:ext cx="3823346" cy="2429502"/>
          </a:xfrm>
        </p:spPr>
        <p:txBody>
          <a:bodyPr anchor="t">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1468 Harbor Mist </a:t>
            </a:r>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The Peninsula</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Charleston, SC 29492</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15007892</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279,999</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2½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Baths |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2,072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40907" y="3657600"/>
            <a:ext cx="7490587" cy="3429001"/>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The largest floor plan in The Peninsula with 2100 SF, four bedrooms, 2.5 baths and a lovely fenced in yard is being offered as we enter a busy spring market. Set on a private </a:t>
            </a:r>
            <a:r>
              <a:rPr lang="en-US" sz="1400" dirty="0" err="1">
                <a:solidFill>
                  <a:schemeClr val="tx1"/>
                </a:solidFill>
                <a:latin typeface="Georgia" panose="02040502050405020303" pitchFamily="18" charset="0"/>
                <a:cs typeface="Microsoft Sans Serif" panose="020B0604020202020204" pitchFamily="34" charset="0"/>
              </a:rPr>
              <a:t>cul</a:t>
            </a:r>
            <a:r>
              <a:rPr lang="en-US" sz="1400" dirty="0">
                <a:solidFill>
                  <a:schemeClr val="tx1"/>
                </a:solidFill>
                <a:latin typeface="Georgia" panose="02040502050405020303" pitchFamily="18" charset="0"/>
                <a:cs typeface="Microsoft Sans Serif" panose="020B0604020202020204" pitchFamily="34" charset="0"/>
              </a:rPr>
              <a:t> de sac on the marsh, it offers a peaceful retreat after a busy day. The screened in porch will soothe you as you relax while listening to the birds chirp and the tree frogs call each other. The wide open floor plan leaves plenty of room for family living or entertaining guests. Great amenities for outdoor fun like the large community walk-in pool and a fabulous playground. This house has great sized bedrooms with large closets. The kitchen has a built in desk area for homework or just catching up on your daily emails! A security system and two zoned heating and air system are two more additions that make this home a great deal! A public dock for your boat is nearby, and don't forget that the new K-8 school is expected to be opened in the Fall of 2016. Close to 526, Daniel Island and the Mount Pleasant Towne Centre for your shopping and dining needs, this home is an excellent value and won't last long priced at $135.00 a square foot.. If square footage is important please measure.</a:t>
            </a:r>
            <a:endParaRPr lang="en-US" sz="14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2400" y="1221746"/>
            <a:ext cx="1822127" cy="242950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24631"/>
            <a:ext cx="2764028" cy="892552"/>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Susan &amp; Greg Day</a:t>
            </a:r>
            <a:endParaRPr lang="en-US" sz="1600" b="1" dirty="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cs typeface="Microsoft Sans Serif" panose="020B0604020202020204" pitchFamily="34" charset="0"/>
              </a:rPr>
              <a:t>843-900-0477 | </a:t>
            </a:r>
            <a:r>
              <a:rPr lang="en-US" sz="1200" dirty="0">
                <a:latin typeface="Georgia" panose="02040502050405020303" pitchFamily="18" charset="0"/>
                <a:cs typeface="Microsoft Sans Serif" panose="020B0604020202020204" pitchFamily="34" charset="0"/>
              </a:rPr>
              <a:t>732-757-2904</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4"/>
              </a:rPr>
              <a:t>charlestonbyday@gmail.com</a:t>
            </a:r>
            <a:r>
              <a:rPr lang="en-US" sz="1200" dirty="0" smtClean="0">
                <a:latin typeface="Georgia" panose="02040502050405020303" pitchFamily="18" charset="0"/>
                <a:cs typeface="Microsoft Sans Serif" panose="020B0604020202020204" pitchFamily="34" charset="0"/>
              </a:rPr>
              <a:t> </a:t>
            </a:r>
          </a:p>
          <a:p>
            <a:pPr algn="ctr"/>
            <a:r>
              <a:rPr lang="en-US" sz="1200" dirty="0" smtClean="0">
                <a:latin typeface="Georgia" panose="02040502050405020303" pitchFamily="18" charset="0"/>
                <a:cs typeface="Microsoft Sans Serif" panose="020B0604020202020204" pitchFamily="34" charset="0"/>
                <a:hlinkClick r:id="rId5"/>
              </a:rPr>
              <a:t>www.charlestonbyday.com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7772400" y="108586"/>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pic>
        <p:nvPicPr>
          <p:cNvPr id="17"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591300" y="7231628"/>
            <a:ext cx="1028700" cy="13716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2400" y="7231628"/>
            <a:ext cx="1028700" cy="13716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303020" y="7231628"/>
            <a:ext cx="1371600" cy="13716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234519" y="0"/>
            <a:ext cx="7303361" cy="707886"/>
          </a:xfrm>
          <a:prstGeom prst="rect">
            <a:avLst/>
          </a:prstGeom>
        </p:spPr>
        <p:txBody>
          <a:bodyPr wrap="square">
            <a:spAutoFit/>
          </a:bodyPr>
          <a:lstStyle/>
          <a:p>
            <a:pPr algn="ctr"/>
            <a:r>
              <a:rPr lang="en-US" sz="4000" i="1" dirty="0" smtClean="0">
                <a:solidFill>
                  <a:srgbClr val="FFFF00"/>
                </a:solidFill>
                <a:effectLst>
                  <a:outerShdw blurRad="38100" dist="38100" dir="2700000" algn="tl">
                    <a:srgbClr val="000000">
                      <a:alpha val="43137"/>
                    </a:srgbClr>
                  </a:outerShdw>
                </a:effectLst>
                <a:latin typeface="Gabriola" panose="04040605051002020D02" pitchFamily="82" charset="0"/>
              </a:rPr>
              <a:t>Price Reduced In The Peninsula!</a:t>
            </a:r>
            <a:endParaRPr lang="en-US" sz="40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15"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5797873" y="1221746"/>
            <a:ext cx="1822127" cy="242950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96540" y="7231628"/>
            <a:ext cx="1028700" cy="13716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947160" y="7231628"/>
            <a:ext cx="1028700" cy="13716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097780" y="7232632"/>
            <a:ext cx="1371600" cy="13716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291</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1468 Harbor Mist Ct  The Peninsula Charleston, SC 29492 MLS# 15007892 $279,999  4 Bedrooms | 2½ Baths | 2,072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17</cp:revision>
  <dcterms:created xsi:type="dcterms:W3CDTF">2006-08-16T00:00:00Z</dcterms:created>
  <dcterms:modified xsi:type="dcterms:W3CDTF">2015-04-22T12:57:23Z</dcterms:modified>
</cp:coreProperties>
</file>