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936" y="189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4" Type="http://schemas.openxmlformats.org/officeDocument/2006/relationships/image" Target="../media/image3.jpg"/><Relationship Id="rId9" Type="http://schemas.openxmlformats.org/officeDocument/2006/relationships/image" Target="../media/image8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1" b="1291"/>
          <a:stretch/>
        </p:blipFill>
        <p:spPr bwMode="auto">
          <a:xfrm>
            <a:off x="0" y="0"/>
            <a:ext cx="7772400" cy="582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/>
        </p:nvSpPr>
        <p:spPr>
          <a:xfrm>
            <a:off x="0" y="5829300"/>
            <a:ext cx="7772400" cy="1257300"/>
          </a:xfrm>
          <a:prstGeom prst="rect">
            <a:avLst/>
          </a:prstGeom>
          <a:solidFill>
            <a:srgbClr val="D00000"/>
          </a:solidFill>
          <a:ln>
            <a:solidFill>
              <a:srgbClr val="D000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28575" y="0"/>
            <a:ext cx="7800975" cy="762000"/>
          </a:xfrm>
        </p:spPr>
        <p:txBody>
          <a:bodyPr>
            <a:normAutofit/>
          </a:bodyPr>
          <a:lstStyle/>
          <a:p>
            <a:pPr algn="r"/>
            <a:r>
              <a:rPr lang="en-US" sz="4000" dirty="0">
                <a:solidFill>
                  <a:srgbClr val="D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age Italic" panose="03070502040507070304" pitchFamily="66" charset="0"/>
              </a:rPr>
              <a:t>Just Reduced! </a:t>
            </a:r>
            <a:endParaRPr lang="en-US" sz="4000" dirty="0">
              <a:solidFill>
                <a:srgbClr val="D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age Italic" panose="030705020405070703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7162800"/>
            <a:ext cx="7772399" cy="1752600"/>
          </a:xfrm>
        </p:spPr>
        <p:txBody>
          <a:bodyPr>
            <a:noAutofit/>
          </a:bodyPr>
          <a:lstStyle/>
          <a:p>
            <a:r>
              <a:rPr lang="en-US" sz="1500" dirty="0" smtClean="0"/>
              <a:t>Completely renovated! A must see! Brick home on tidal creek! Two floating docks with water and electricity and boat wench. Creek is short boat ride to </a:t>
            </a:r>
            <a:r>
              <a:rPr lang="en-US" sz="1500" dirty="0"/>
              <a:t>J</a:t>
            </a:r>
            <a:r>
              <a:rPr lang="en-US" sz="1500" dirty="0" smtClean="0"/>
              <a:t>ames Island </a:t>
            </a:r>
            <a:r>
              <a:rPr lang="en-US" sz="1500" dirty="0"/>
              <a:t>C</a:t>
            </a:r>
            <a:r>
              <a:rPr lang="en-US" sz="1500" dirty="0" smtClean="0"/>
              <a:t>reek you can see the Harbor View Road bridge from the dock huge back yard! Heating and air replaced 2012. Hardwood floors throughout! Barn has electricity and there is a shed for storage. Living room and formal dining room with </a:t>
            </a:r>
            <a:r>
              <a:rPr lang="en-US" sz="1500" dirty="0" err="1" smtClean="0"/>
              <a:t>wainscoating</a:t>
            </a:r>
            <a:r>
              <a:rPr lang="en-US" sz="1500" dirty="0" smtClean="0"/>
              <a:t>. Beautiful brick fireplace in family room. Big eat-in kitchen with bay window. All of the bedrooms are good size. No homeowner's association fees! Priced to sell! Flood insurance is assumable with All State $1043. Owner is licensed SC real estate broker</a:t>
            </a:r>
            <a:endParaRPr lang="en-US" sz="15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715000" y="4254493"/>
            <a:ext cx="1922644" cy="1441984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2517338"/>
            <a:ext cx="7772400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rint MT Shadow" panose="04020605060303030202" pitchFamily="82" charset="0"/>
              </a:rPr>
              <a:t>1468 </a:t>
            </a:r>
            <a:r>
              <a:rPr lang="en-US" sz="24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rint MT Shadow" panose="04020605060303030202" pitchFamily="82" charset="0"/>
              </a:rPr>
              <a:t>Relyea</a:t>
            </a:r>
            <a:r>
              <a:rPr lang="en-U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rint MT Shadow" panose="04020605060303030202" pitchFamily="82" charset="0"/>
              </a:rPr>
              <a:t> Ave</a:t>
            </a:r>
          </a:p>
          <a:p>
            <a:r>
              <a:rPr lang="en-US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rint MT Shadow" panose="04020605060303030202" pitchFamily="82" charset="0"/>
              </a:rPr>
              <a:t>Clarks Point, Charleston</a:t>
            </a:r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rint MT Shadow" panose="04020605060303030202" pitchFamily="82" charset="0"/>
              </a:rPr>
              <a:t>, </a:t>
            </a:r>
            <a:r>
              <a:rPr lang="en-US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rint MT Shadow" panose="04020605060303030202" pitchFamily="82" charset="0"/>
              </a:rPr>
              <a:t>SC</a:t>
            </a:r>
          </a:p>
          <a:p>
            <a:r>
              <a:rPr lang="en-US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rint MT Shadow" panose="04020605060303030202" pitchFamily="82" charset="0"/>
              </a:rPr>
              <a:t>MLS# </a:t>
            </a:r>
            <a:r>
              <a:rPr lang="en-US" sz="1800" dirty="0" smtClean="0">
                <a:solidFill>
                  <a:schemeClr val="bg1"/>
                </a:solidFill>
                <a:latin typeface="Imprint MT Shadow" panose="04020605060303030202" pitchFamily="82" charset="0"/>
              </a:rPr>
              <a:t>1414364</a:t>
            </a:r>
          </a:p>
          <a:p>
            <a:r>
              <a:rPr lang="en-US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rint MT Shadow" panose="04020605060303030202" pitchFamily="82" charset="0"/>
              </a:rPr>
              <a:t>$379,800</a:t>
            </a:r>
            <a:endParaRPr lang="en-US" sz="1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rint MT Shadow" panose="04020605060303030202" pitchFamily="8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" y="3790890"/>
            <a:ext cx="7797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age Italic" panose="03070502040507070304" pitchFamily="66" charset="0"/>
              </a:rPr>
              <a:t>3 </a:t>
            </a:r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age Italic" panose="03070502040507070304" pitchFamily="66" charset="0"/>
              </a:rPr>
              <a:t>Bedrooms | </a:t>
            </a:r>
            <a:r>
              <a:rPr lang="en-US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age Italic" panose="03070502040507070304" pitchFamily="66" charset="0"/>
              </a:rPr>
              <a:t>2 </a:t>
            </a:r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age Italic" panose="03070502040507070304" pitchFamily="66" charset="0"/>
              </a:rPr>
              <a:t>Baths | </a:t>
            </a:r>
            <a:r>
              <a:rPr lang="en-US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age Italic" panose="03070502040507070304" pitchFamily="66" charset="0"/>
              </a:rPr>
              <a:t>1,627 sf </a:t>
            </a:r>
            <a:endParaRPr lang="en-US" sz="1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age Italic" panose="03070502040507070304" pitchFamily="66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66675" y="5950744"/>
            <a:ext cx="7639049" cy="1014413"/>
            <a:chOff x="25400" y="5950744"/>
            <a:chExt cx="7639049" cy="1014413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25400" y="5950744"/>
              <a:ext cx="1352550" cy="10144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4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597025" y="5950744"/>
              <a:ext cx="1352550" cy="10144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4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168650" y="5950744"/>
              <a:ext cx="1352550" cy="10144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4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311899" y="5950744"/>
              <a:ext cx="1352550" cy="10144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Picture 4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4740275" y="5950744"/>
              <a:ext cx="1352550" cy="10144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5" name="Group 14"/>
          <p:cNvGrpSpPr/>
          <p:nvPr/>
        </p:nvGrpSpPr>
        <p:grpSpPr>
          <a:xfrm>
            <a:off x="61216" y="9067800"/>
            <a:ext cx="7649969" cy="990600"/>
            <a:chOff x="86614" y="9067800"/>
            <a:chExt cx="7649969" cy="990600"/>
          </a:xfrm>
        </p:grpSpPr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86614" y="9067800"/>
              <a:ext cx="748409" cy="990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" name="Picture 5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988174" y="9067800"/>
              <a:ext cx="748409" cy="990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" name="Rectangle 5"/>
            <p:cNvSpPr/>
            <p:nvPr/>
          </p:nvSpPr>
          <p:spPr>
            <a:xfrm>
              <a:off x="819151" y="9067800"/>
              <a:ext cx="6134099" cy="61555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800" dirty="0"/>
                <a:t>Kitty </a:t>
              </a:r>
              <a:r>
                <a:rPr lang="en-US" sz="1800" dirty="0" err="1"/>
                <a:t>LaTorre</a:t>
              </a:r>
              <a:r>
                <a:rPr lang="en-US" sz="1800" dirty="0"/>
                <a:t>, </a:t>
              </a:r>
              <a:r>
                <a:rPr lang="en-US" sz="1800" dirty="0" smtClean="0"/>
                <a:t>ABR</a:t>
              </a:r>
            </a:p>
            <a:p>
              <a:pPr algn="ctr"/>
              <a:r>
                <a:rPr lang="en-US" sz="1600" dirty="0" smtClean="0"/>
                <a:t>cblatorre@hotmail.com 		843-830-1900 </a:t>
              </a:r>
              <a:r>
                <a:rPr lang="en-US" sz="1600" dirty="0"/>
                <a:t>{M} </a:t>
              </a:r>
              <a:endParaRPr lang="en-US" sz="1600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819151" y="9781401"/>
              <a:ext cx="6134099" cy="276999"/>
            </a:xfrm>
            <a:prstGeom prst="rect">
              <a:avLst/>
            </a:prstGeom>
          </p:spPr>
          <p:txBody>
            <a:bodyPr wrap="square" anchor="b">
              <a:spAutoFit/>
            </a:bodyPr>
            <a:lstStyle/>
            <a:p>
              <a:pPr algn="ctr"/>
              <a:r>
                <a:rPr lang="en-US" sz="1200" i="1" dirty="0"/>
                <a:t>ERA </a:t>
              </a:r>
              <a:r>
                <a:rPr lang="en-US" sz="1200" i="1" dirty="0" smtClean="0"/>
                <a:t>Wilder Realty</a:t>
              </a:r>
              <a:r>
                <a:rPr lang="en-US" sz="1200" i="1" dirty="0"/>
                <a:t>, 125 </a:t>
              </a:r>
              <a:r>
                <a:rPr lang="en-US" sz="1200" i="1" dirty="0" err="1"/>
                <a:t>Wappoo</a:t>
              </a:r>
              <a:r>
                <a:rPr lang="en-US" sz="1200" i="1" dirty="0"/>
                <a:t> Creek, Suite F, Charleston, SC 29412 </a:t>
              </a:r>
              <a:endParaRPr lang="en-US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4314114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171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Just Reduced!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atp1313@gmail.com</cp:lastModifiedBy>
  <cp:revision>2</cp:revision>
  <dcterms:created xsi:type="dcterms:W3CDTF">2006-08-16T00:00:00Z</dcterms:created>
  <dcterms:modified xsi:type="dcterms:W3CDTF">2014-06-25T16:04:42Z</dcterms:modified>
</cp:coreProperties>
</file>