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886" y="102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hyperlink" Target="mailto:paige@mattoneillteam.com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ben@mattoneillteam.com" TargetMode="External"/><Relationship Id="rId11" Type="http://schemas.openxmlformats.org/officeDocument/2006/relationships/image" Target="../media/image8.jpeg"/><Relationship Id="rId5" Type="http://schemas.openxmlformats.org/officeDocument/2006/relationships/image" Target="../media/image3.jpeg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image" Target="../media/image2.jpeg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43736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1148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146 Hooded Merganser Court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Kiawah Island, SC 29455 ~ MLS# 18018214 </a:t>
            </a:r>
            <a:r>
              <a:rPr lang="en-US" sz="180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~ $799,000</a:t>
            </a:r>
            <a:endParaRPr lang="en-US" sz="18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533400"/>
            <a:ext cx="777240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5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Great Downtown Investment Opportunity</a:t>
            </a:r>
            <a:endParaRPr lang="en-US" sz="2500" b="1" i="1" dirty="0">
              <a:ln w="3175">
                <a:noFil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00458" y="12211110"/>
            <a:ext cx="3014241" cy="590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Paige Rhodes     843-830-3281</a:t>
            </a:r>
            <a:b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</a:b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paige@mattoneillteam.com</a:t>
            </a:r>
            <a:endParaRPr lang="en-US" sz="16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71735"/>
            <a:ext cx="777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800" b="1" i="1" dirty="0">
              <a:ln w="3175">
                <a:solidFill>
                  <a:schemeClr val="bg2">
                    <a:lumMod val="5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00200" y="5016638"/>
            <a:ext cx="4572000" cy="7125027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Nestled among the lush tropical landscape of Kiawah Island, this custom home is located past the second gate &amp; nearby beautiful ponds, the golf course &amp; the white sandy beaches that draw so many people to this destination. The private cul-de-sac boasts mature trees that create a canopy of shade over the home &amp; expansive deck in the back of the home which offers an amazing outdoor living space. The renovated interior features gorgeous hardwood floors, skylights, a cozy fireplace in the great room &amp; a luxurious master bath with a walk-in shower. There is a loft upstairs perfect for a home office or playroom. The home has great storage and a workshop area on the ground level. This home has been lovingly cared for, all that's left to do is move in &amp; enjoy the island living lifestyle.</a:t>
            </a:r>
          </a:p>
          <a:p>
            <a:pPr algn="ctr"/>
            <a:endParaRPr lang="en-US" sz="13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  <a:endParaRPr lang="en-US" sz="13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Spacious, open floorplan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Great room includes a wall of windows and access to the deck and a gas fireplace with custom built-ins on either side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stunning renovated kitchen includes granite countertops, new appliances, and custom wood cabinets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Bright and airy master bedroom has outdoor access to a private deck and a gorgeous master bathroom with custom cabinetry and tile, granite countertops, dual sinks, a vanity, a huge step-in shower, and a walk-in closet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Close to bike paths and the Golf Learning Center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Kiawah Island includes five golf courses, four swimming pools, and tennis courts</a:t>
            </a:r>
          </a:p>
          <a:p>
            <a:pPr algn="ctr"/>
            <a:endParaRPr lang="en-US" sz="13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  <a:endParaRPr lang="en-US" sz="1300" b="1" i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16638"/>
            <a:ext cx="1600200" cy="107899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4255"/>
            <a:ext cx="1600200" cy="107899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001000" y="9814143"/>
            <a:ext cx="38862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600" b="1" i="1" dirty="0">
                <a:latin typeface="Palatino Linotype" panose="02040502050505030304" pitchFamily="18" charset="0"/>
              </a:rPr>
              <a:t>Book your viewing today!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57700" y="12216825"/>
            <a:ext cx="30142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Palatino Linotype" panose="02040502050505030304" pitchFamily="18" charset="0"/>
              </a:rPr>
              <a:t>Ben Laaper     843-642-3546</a:t>
            </a:r>
          </a:p>
          <a:p>
            <a:pPr algn="ctr"/>
            <a:r>
              <a:rPr lang="en-US" sz="1600" dirty="0">
                <a:latin typeface="Palatino Linotype" panose="02040502050505030304" pitchFamily="18" charset="0"/>
                <a:hlinkClick r:id="rId6"/>
              </a:rPr>
              <a:t>ben@mattoneillteam.com</a:t>
            </a:r>
            <a:r>
              <a:rPr lang="en-US" sz="1600" dirty="0">
                <a:latin typeface="Palatino Linotype" panose="02040502050505030304" pitchFamily="18" charset="0"/>
              </a:rPr>
              <a:t> </a:t>
            </a:r>
            <a:endParaRPr lang="en-US" sz="1600" u="sng" dirty="0">
              <a:latin typeface="Palatino Linotype" panose="02040502050505030304" pitchFamily="18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BD691C0-4436-431A-8904-93921F2411D5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054725"/>
            <a:ext cx="1600200" cy="107899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E3D738C8-99E8-422A-8248-46A8AE81D005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31872"/>
            <a:ext cx="1600200" cy="107899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F41B3CF-0EC9-4A63-9576-5525C3362A04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39489"/>
            <a:ext cx="1600200" cy="107899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87150F6-87C8-4BCA-A887-210C6CCDFCF4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47106"/>
            <a:ext cx="1600200" cy="107899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AD4CA02F-2D13-437E-BEAE-02B8CC729C66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5021617"/>
            <a:ext cx="1600200" cy="107899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56CD9434-9F66-4783-A76A-E0EFF9289220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6228239"/>
            <a:ext cx="1600200" cy="107899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2E076E5E-87C4-437C-8207-D06B59C46B18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1054725"/>
            <a:ext cx="1600200" cy="107899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E661A723-B89C-4143-9C87-FB53657EC076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7434861"/>
            <a:ext cx="1600200" cy="107899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2AA86EA-EA06-4685-B72C-58A65BB7CC26}"/>
              </a:ext>
            </a:extLst>
          </p:cNvPr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8641483"/>
            <a:ext cx="1600200" cy="107899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74B0270-A0D9-4C1F-AB36-5DFB3AFDFE6C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9848105"/>
            <a:ext cx="1600200" cy="1078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291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58</cp:revision>
  <dcterms:created xsi:type="dcterms:W3CDTF">2006-08-16T00:00:00Z</dcterms:created>
  <dcterms:modified xsi:type="dcterms:W3CDTF">2018-08-31T14:08:16Z</dcterms:modified>
</cp:coreProperties>
</file>