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289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varScale="1">
        <p:scale>
          <a:sx n="46" d="100"/>
          <a:sy n="46" d="100"/>
        </p:scale>
        <p:origin x="2274"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10389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69235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50903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75595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90707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98501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52320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78520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10220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64931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97663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8BD707-D9CF-40AE-B4C6-C98DA3205C09}" type="datetimeFigureOut">
              <a:rPr lang="en-US" smtClean="0"/>
              <a:pPr/>
              <a:t>4/13/2018</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02451282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gif"/><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89000"/>
              </a:schemeClr>
            </a:gs>
            <a:gs pos="100000">
              <a:schemeClr val="bg1"/>
            </a:gs>
            <a:gs pos="56000">
              <a:schemeClr val="bg1">
                <a:lumMod val="95000"/>
              </a:schemeClr>
            </a:gs>
          </a:gsLst>
          <a:lin ang="5400000" scaled="0"/>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 r="1855" b="555"/>
          <a:stretch/>
        </p:blipFill>
        <p:spPr>
          <a:xfrm>
            <a:off x="235223" y="609599"/>
            <a:ext cx="5450128" cy="4141718"/>
          </a:xfrm>
          <a:prstGeom prst="rect">
            <a:avLst/>
          </a:prstGeom>
          <a:ln>
            <a:solidFill>
              <a:schemeClr val="bg2"/>
            </a:solidFill>
          </a:ln>
        </p:spPr>
      </p:pic>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88385" y="3440302"/>
            <a:ext cx="1748022" cy="1311015"/>
          </a:xfrm>
          <a:prstGeom prst="rect">
            <a:avLst/>
          </a:prstGeom>
          <a:ln>
            <a:solidFill>
              <a:schemeClr val="bg2"/>
            </a:solidFill>
          </a:ln>
        </p:spPr>
      </p:pic>
      <p:sp>
        <p:nvSpPr>
          <p:cNvPr id="2" name="Title 1"/>
          <p:cNvSpPr>
            <a:spLocks noGrp="1"/>
          </p:cNvSpPr>
          <p:nvPr>
            <p:ph type="ctrTitle"/>
          </p:nvPr>
        </p:nvSpPr>
        <p:spPr>
          <a:xfrm>
            <a:off x="0" y="0"/>
            <a:ext cx="7772400" cy="508198"/>
          </a:xfrm>
        </p:spPr>
        <p:txBody>
          <a:bodyPr>
            <a:noAutofit/>
          </a:bodyPr>
          <a:lstStyle/>
          <a:p>
            <a:r>
              <a:rPr lang="en-US" sz="3000" dirty="0">
                <a:solidFill>
                  <a:srgbClr val="FFFF00"/>
                </a:solidFill>
                <a:effectLst>
                  <a:outerShdw blurRad="38100" dist="38100" dir="2700000" algn="tl">
                    <a:srgbClr val="000000">
                      <a:alpha val="43137"/>
                    </a:srgbClr>
                  </a:outerShdw>
                </a:effectLst>
                <a:latin typeface="Century Gothic" pitchFamily="34" charset="0"/>
              </a:rPr>
              <a:t>Just Reduced!     Priced To Sell!</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88383" y="609599"/>
            <a:ext cx="1748024" cy="1311017"/>
          </a:xfrm>
          <a:prstGeom prst="rect">
            <a:avLst/>
          </a:prstGeom>
          <a:ln>
            <a:solidFill>
              <a:schemeClr val="bg2"/>
            </a:solidFill>
          </a:ln>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88383" y="4855652"/>
            <a:ext cx="1748024" cy="1311017"/>
          </a:xfrm>
          <a:prstGeom prst="rect">
            <a:avLst/>
          </a:prstGeom>
          <a:ln>
            <a:solidFill>
              <a:schemeClr val="bg2"/>
            </a:solidFill>
          </a:ln>
        </p:spPr>
      </p:pic>
      <p:sp>
        <p:nvSpPr>
          <p:cNvPr id="11" name="Rectangle 10"/>
          <p:cNvSpPr/>
          <p:nvPr/>
        </p:nvSpPr>
        <p:spPr>
          <a:xfrm>
            <a:off x="0" y="6301489"/>
            <a:ext cx="7772399" cy="2462213"/>
          </a:xfrm>
          <a:prstGeom prst="rect">
            <a:avLst/>
          </a:prstGeom>
        </p:spPr>
        <p:txBody>
          <a:bodyPr wrap="square">
            <a:spAutoFit/>
          </a:bodyPr>
          <a:lstStyle/>
          <a:p>
            <a:pPr algn="ctr"/>
            <a:r>
              <a:rPr lang="en-US" sz="1100" dirty="0">
                <a:solidFill>
                  <a:schemeClr val="accent5"/>
                </a:solidFill>
                <a:latin typeface="Century Gothic" pitchFamily="34" charset="0"/>
              </a:rPr>
              <a:t>This immaculate, well cared for 4 YEAR NEW home is ready for new owners. This open floorplan was designed with a modern flare to maximize all living spaces. There are 4 spacious bedrooms, 3.5 full baths, over 2700 square feet, well-appointed loft on 2nd floor, formal dining room, private office with French doors, MASTER SUITE is located on FIRST FLOOR, eat in kitchen and large open kitchen with adjoining family room. The first thing you will notice upon entering the home are the beautiful hand scraped wide planked laminate floors. The chef’s delight kitchen has been upgraded with raised panel cabinets, gas cooktop stove, stainless steel appliances, granite counter tops and tile backsplash.</a:t>
            </a:r>
          </a:p>
          <a:p>
            <a:pPr algn="ctr"/>
            <a:r>
              <a:rPr lang="en-US" sz="1100" dirty="0">
                <a:solidFill>
                  <a:schemeClr val="accent5"/>
                </a:solidFill>
                <a:latin typeface="Century Gothic" pitchFamily="34" charset="0"/>
              </a:rPr>
              <a:t>The 3 additional bedrooms and loft are located on the 2nd floor. The huge FROG, 4th bedroom, has a full bath making it the perfect 2nd floor Dual Master. Additional features that help accentuate this beautiful home include: oversized private wooded back yard, 2 car garage with door opener, neighborhood walking paths, tankless water heater, newly finished ALL season porch, newly added back patio and custom sand box, trey ceilings, crown molding, custom mirrors, upgraded plumbing and lightening fixtures, drop zone in laundry room, fenced in back yard and remaining 10 year structural warranty convey to new owners. Call today to set up your private showing!</a:t>
            </a:r>
          </a:p>
        </p:txBody>
      </p:sp>
      <p:sp>
        <p:nvSpPr>
          <p:cNvPr id="15" name="Subtitle 2"/>
          <p:cNvSpPr txBox="1">
            <a:spLocks/>
          </p:cNvSpPr>
          <p:nvPr/>
        </p:nvSpPr>
        <p:spPr>
          <a:xfrm>
            <a:off x="0" y="9067800"/>
            <a:ext cx="7772399" cy="787676"/>
          </a:xfrm>
          <a:prstGeom prst="rect">
            <a:avLst/>
          </a:prstGeom>
        </p:spPr>
        <p:txBody>
          <a:bodyPr vert="horz" lIns="91440" tIns="45720" rIns="91440" bIns="45720" rtlCol="0" anchor="ctr">
            <a:normAutofit fontScale="4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pPr algn="ctr">
              <a:lnSpc>
                <a:spcPct val="120000"/>
              </a:lnSpc>
              <a:spcBef>
                <a:spcPts val="0"/>
              </a:spcBef>
            </a:pPr>
            <a:r>
              <a:rPr lang="en-US" sz="2800" b="1" i="0" dirty="0">
                <a:solidFill>
                  <a:srgbClr val="528915"/>
                </a:solidFill>
                <a:latin typeface="Century Gothic" panose="020B0502020202020204" pitchFamily="34" charset="0"/>
              </a:rPr>
              <a:t>Bob Chambers, ABR</a:t>
            </a:r>
          </a:p>
          <a:p>
            <a:pPr algn="ctr">
              <a:lnSpc>
                <a:spcPct val="120000"/>
              </a:lnSpc>
              <a:spcBef>
                <a:spcPts val="0"/>
              </a:spcBef>
            </a:pPr>
            <a:r>
              <a:rPr lang="en-US" b="1" i="0" dirty="0">
                <a:solidFill>
                  <a:srgbClr val="528915"/>
                </a:solidFill>
                <a:latin typeface="Century Gothic" panose="020B0502020202020204" pitchFamily="34" charset="0"/>
              </a:rPr>
              <a:t>Office (843) 849-3005 </a:t>
            </a:r>
            <a:r>
              <a:rPr lang="en-US" b="1" i="0" dirty="0">
                <a:solidFill>
                  <a:srgbClr val="528915"/>
                </a:solidFill>
                <a:latin typeface="Trebuchet MS" panose="020B0603020202020204" pitchFamily="34" charset="0"/>
              </a:rPr>
              <a:t>· </a:t>
            </a:r>
            <a:r>
              <a:rPr lang="en-US" b="1" i="0" dirty="0">
                <a:solidFill>
                  <a:srgbClr val="528915"/>
                </a:solidFill>
                <a:latin typeface="Century Gothic" panose="020B0502020202020204" pitchFamily="34" charset="0"/>
              </a:rPr>
              <a:t>Mobile (843) 296-2546</a:t>
            </a:r>
          </a:p>
          <a:p>
            <a:pPr algn="ctr">
              <a:lnSpc>
                <a:spcPct val="120000"/>
              </a:lnSpc>
              <a:spcBef>
                <a:spcPts val="0"/>
              </a:spcBef>
            </a:pPr>
            <a:r>
              <a:rPr lang="en-US" b="1" i="0" dirty="0">
                <a:solidFill>
                  <a:srgbClr val="528915"/>
                </a:solidFill>
                <a:latin typeface="Century Gothic" panose="020B0502020202020204" pitchFamily="34" charset="0"/>
              </a:rPr>
              <a:t>bobchambers@infinity-realty.com</a:t>
            </a:r>
          </a:p>
          <a:p>
            <a:pPr algn="ctr">
              <a:lnSpc>
                <a:spcPct val="120000"/>
              </a:lnSpc>
              <a:spcBef>
                <a:spcPts val="0"/>
              </a:spcBef>
            </a:pPr>
            <a:r>
              <a:rPr lang="en-US" b="1" i="0" dirty="0">
                <a:solidFill>
                  <a:srgbClr val="528915"/>
                </a:solidFill>
                <a:latin typeface="Century Gothic" panose="020B0502020202020204" pitchFamily="34" charset="0"/>
              </a:rPr>
              <a:t>www.soldoncharleston.com</a:t>
            </a:r>
          </a:p>
        </p:txBody>
      </p:sp>
      <p:sp>
        <p:nvSpPr>
          <p:cNvPr id="14" name="TextBox 13"/>
          <p:cNvSpPr txBox="1"/>
          <p:nvPr/>
        </p:nvSpPr>
        <p:spPr>
          <a:xfrm>
            <a:off x="0" y="9858345"/>
            <a:ext cx="7772400" cy="200055"/>
          </a:xfrm>
          <a:prstGeom prst="rect">
            <a:avLst/>
          </a:prstGeom>
          <a:noFill/>
        </p:spPr>
        <p:txBody>
          <a:bodyPr wrap="square" rtlCol="0">
            <a:spAutoFit/>
          </a:bodyPr>
          <a:lstStyle/>
          <a:p>
            <a:pPr algn="ctr"/>
            <a:r>
              <a:rPr lang="en-US" sz="700" dirty="0">
                <a:solidFill>
                  <a:schemeClr val="bg1">
                    <a:lumMod val="50000"/>
                  </a:schemeClr>
                </a:solidFill>
                <a:latin typeface="Century Gothic" panose="020B0502020202020204" pitchFamily="34" charset="0"/>
              </a:rPr>
              <a:t>Infinity Realty | 1250 Fairmont Ave | Mt. Pleasant, SC 29464</a:t>
            </a:r>
          </a:p>
        </p:txBody>
      </p:sp>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6317207" y="9175888"/>
            <a:ext cx="1219200" cy="571500"/>
          </a:xfrm>
          <a:prstGeom prst="roundRect">
            <a:avLst/>
          </a:prstGeom>
          <a:noFill/>
          <a:extLst>
            <a:ext uri="{909E8E84-426E-40DD-AFC4-6F175D3DCCD1}">
              <a14:hiddenFill xmlns:a14="http://schemas.microsoft.com/office/drawing/2010/main">
                <a:solidFill>
                  <a:srgbClr val="FFFFFF"/>
                </a:solidFill>
              </a14:hiddenFill>
            </a:ext>
          </a:extLst>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88383" y="2024950"/>
            <a:ext cx="1748024" cy="1311017"/>
          </a:xfrm>
          <a:prstGeom prst="rect">
            <a:avLst/>
          </a:prstGeom>
          <a:ln>
            <a:solidFill>
              <a:schemeClr val="bg2"/>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086276" y="4855653"/>
            <a:ext cx="1748022" cy="1311015"/>
          </a:xfrm>
          <a:prstGeom prst="rect">
            <a:avLst/>
          </a:prstGeom>
          <a:ln>
            <a:solidFill>
              <a:schemeClr val="bg2"/>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35223" y="4855653"/>
            <a:ext cx="1748022" cy="1311015"/>
          </a:xfrm>
          <a:prstGeom prst="rect">
            <a:avLst/>
          </a:prstGeom>
          <a:ln>
            <a:solidFill>
              <a:schemeClr val="bg2"/>
            </a:solidFill>
          </a:ln>
        </p:spPr>
      </p:pic>
      <p:pic>
        <p:nvPicPr>
          <p:cNvPr id="7" name="Picture 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35223" y="9120623"/>
            <a:ext cx="522890" cy="682031"/>
          </a:xfrm>
          <a:prstGeom prst="rect">
            <a:avLst/>
          </a:prstGeom>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937329" y="4855652"/>
            <a:ext cx="1748022" cy="1311015"/>
          </a:xfrm>
          <a:prstGeom prst="rect">
            <a:avLst/>
          </a:prstGeom>
          <a:ln>
            <a:solidFill>
              <a:schemeClr val="bg2"/>
            </a:solidFill>
          </a:ln>
        </p:spPr>
      </p:pic>
      <p:sp>
        <p:nvSpPr>
          <p:cNvPr id="22" name="Title 1"/>
          <p:cNvSpPr txBox="1">
            <a:spLocks/>
          </p:cNvSpPr>
          <p:nvPr/>
        </p:nvSpPr>
        <p:spPr>
          <a:xfrm>
            <a:off x="235223" y="609600"/>
            <a:ext cx="5450128" cy="932074"/>
          </a:xfrm>
          <a:prstGeom prst="rect">
            <a:avLst/>
          </a:prstGeom>
        </p:spPr>
        <p:txBody>
          <a:bodyPr vert="horz" lIns="91440" tIns="45720" rIns="91440" bIns="45720" rtlCol="0" anchor="t">
            <a:noAutofit/>
          </a:bodyPr>
          <a:lstStyle>
            <a:lvl1pPr algn="ctr" defTabSz="582930" rtl="0" eaLnBrk="1" latinLnBrk="0" hangingPunct="1">
              <a:lnSpc>
                <a:spcPct val="90000"/>
              </a:lnSpc>
              <a:spcBef>
                <a:spcPct val="0"/>
              </a:spcBef>
              <a:buNone/>
              <a:defRPr sz="3825" kern="1200">
                <a:solidFill>
                  <a:schemeClr val="tx1"/>
                </a:solidFill>
                <a:latin typeface="+mj-lt"/>
                <a:ea typeface="+mj-ea"/>
                <a:cs typeface="+mj-cs"/>
              </a:defRPr>
            </a:lvl1pPr>
          </a:lstStyle>
          <a:p>
            <a:r>
              <a:rPr lang="nn-NO" sz="2000" b="1" dirty="0">
                <a:solidFill>
                  <a:schemeClr val="bg1"/>
                </a:solidFill>
                <a:effectLst>
                  <a:outerShdw blurRad="50800" dist="38100" dir="2700000" algn="tl" rotWithShape="0">
                    <a:srgbClr val="528915"/>
                  </a:outerShdw>
                </a:effectLst>
                <a:latin typeface="Century Gothic" pitchFamily="34" charset="0"/>
              </a:rPr>
              <a:t>146 Royal Star Road</a:t>
            </a:r>
          </a:p>
          <a:p>
            <a:r>
              <a:rPr lang="nn-NO" sz="1600" b="1" dirty="0">
                <a:solidFill>
                  <a:schemeClr val="bg1"/>
                </a:solidFill>
                <a:effectLst>
                  <a:outerShdw blurRad="50800" dist="38100" dir="2700000" algn="tl" rotWithShape="0">
                    <a:srgbClr val="528915"/>
                  </a:outerShdw>
                </a:effectLst>
                <a:latin typeface="Century Gothic" pitchFamily="34" charset="0"/>
              </a:rPr>
              <a:t>Cane Bay Plantation - Summerville, SC 29486</a:t>
            </a:r>
          </a:p>
          <a:p>
            <a:r>
              <a:rPr lang="nn-NO" sz="1600" b="1" dirty="0">
                <a:solidFill>
                  <a:schemeClr val="bg1"/>
                </a:solidFill>
                <a:effectLst>
                  <a:outerShdw blurRad="50800" dist="38100" dir="2700000" algn="tl" rotWithShape="0">
                    <a:srgbClr val="528915"/>
                  </a:outerShdw>
                </a:effectLst>
                <a:latin typeface="Century Gothic" pitchFamily="34" charset="0"/>
              </a:rPr>
              <a:t>MLS# 17031610 - $309,990</a:t>
            </a:r>
            <a:endParaRPr lang="en-US" sz="1600" b="1" dirty="0">
              <a:solidFill>
                <a:schemeClr val="bg1"/>
              </a:solidFill>
              <a:effectLst>
                <a:outerShdw blurRad="50800" dist="38100" dir="2700000" algn="tl" rotWithShape="0">
                  <a:srgbClr val="528915"/>
                </a:outerShdw>
              </a:effectLst>
              <a:latin typeface="Century Gothic" pitchFamily="34" charset="0"/>
            </a:endParaRPr>
          </a:p>
        </p:txBody>
      </p:sp>
    </p:spTree>
    <p:extLst>
      <p:ext uri="{BB962C8B-B14F-4D97-AF65-F5344CB8AC3E}">
        <p14:creationId xmlns:p14="http://schemas.microsoft.com/office/powerpoint/2010/main" val="3833303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164</TotalTime>
  <Words>316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Century Gothic</vt:lpstr>
      <vt:lpstr>Tahoma</vt:lpstr>
      <vt:lpstr>Trebuchet MS</vt:lpstr>
      <vt:lpstr>Office Theme</vt:lpstr>
      <vt:lpstr>Just Reduced!     Priced To Sell!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721 High Battery Cir, Mt Pleasant</dc:title>
  <dc:creator>CVH360</dc:creator>
  <cp:lastModifiedBy>A. Thomas Price</cp:lastModifiedBy>
  <cp:revision>25</cp:revision>
  <dcterms:created xsi:type="dcterms:W3CDTF">2006-08-16T00:00:00Z</dcterms:created>
  <dcterms:modified xsi:type="dcterms:W3CDTF">2018-04-13T14:48:18Z</dcterms:modified>
</cp:coreProperties>
</file>