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6858000" cy="9144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CC00"/>
    <a:srgbClr val="00602B"/>
    <a:srgbClr val="FFFFFF"/>
    <a:srgbClr val="FFCD9B"/>
    <a:srgbClr val="66FF33"/>
    <a:srgbClr val="FFCC99"/>
    <a:srgbClr val="FFD1A3"/>
    <a:srgbClr val="FFC58B"/>
    <a:srgbClr val="FFF3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81" autoAdjust="0"/>
    <p:restoredTop sz="94660"/>
  </p:normalViewPr>
  <p:slideViewPr>
    <p:cSldViewPr>
      <p:cViewPr>
        <p:scale>
          <a:sx n="75" d="100"/>
          <a:sy n="75" d="100"/>
        </p:scale>
        <p:origin x="-1884" y="5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833F0-CC39-459C-A18F-2D3B6BD8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73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9A8ED-08EF-45CE-A6A1-AA43AFA9A4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713"/>
            <a:ext cx="1543050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713"/>
            <a:ext cx="4476750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256A6-6BD5-4ED7-BC62-3B9C51F99B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77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3EBA3-23E1-476B-8EB2-C290463E1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7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86A39-B189-4772-A2EE-1CF46AA808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133600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B37F1-6F77-4F01-A983-79B9608F8A2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C3B189-BE2A-4F2B-B6F9-A2A486FCC92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9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86D41-B40D-4207-B3F4-E756FDBE59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15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AFEC0-D050-4239-B112-CF5B4A95D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71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89167-39DF-4DC1-9E77-BE1C673780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93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3A879-D293-47F5-B8C9-CF1AE45F11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26438"/>
            <a:ext cx="21717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26438"/>
            <a:ext cx="1600200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+mn-lt"/>
              </a:defRPr>
            </a:lvl1pPr>
          </a:lstStyle>
          <a:p>
            <a:fld id="{E7733ACD-9D37-4829-B161-54DA883D71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0000FF"/>
              </a:gs>
              <a:gs pos="100000">
                <a:srgbClr val="0000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000" i="0">
              <a:latin typeface="Arial" charset="0"/>
            </a:endParaRPr>
          </a:p>
        </p:txBody>
      </p:sp>
      <p:pic>
        <p:nvPicPr>
          <p:cNvPr id="4102" name="Picture 6" descr="BestPicRow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7888288"/>
            <a:ext cx="884238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1353793" y="-25400"/>
            <a:ext cx="398371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“Your Own Deeded Boat Slip and Lift…”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3048000" y="8343900"/>
            <a:ext cx="2706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srowe@carolinaone.com</a:t>
            </a: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1905000" y="8747125"/>
            <a:ext cx="3176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i="0">
                <a:solidFill>
                  <a:schemeClr val="bg1"/>
                </a:solidFill>
                <a:latin typeface="Times New Roman" pitchFamily="18" charset="0"/>
              </a:rPr>
              <a:t>www.SteveRoweHomes.com</a:t>
            </a:r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1066800" y="8305800"/>
            <a:ext cx="43529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04900" y="7962900"/>
            <a:ext cx="411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/>
          <a:p>
            <a:r>
              <a:rPr lang="en-US" sz="2400" i="0">
                <a:solidFill>
                  <a:srgbClr val="FFFFFF"/>
                </a:solidFill>
              </a:rPr>
              <a:t>S</a:t>
            </a:r>
            <a:r>
              <a:rPr lang="en-US" i="0">
                <a:solidFill>
                  <a:srgbClr val="FFFFFF"/>
                </a:solidFill>
              </a:rPr>
              <a:t>TEVE</a:t>
            </a:r>
            <a:r>
              <a:rPr lang="en-US" sz="2400" i="0">
                <a:solidFill>
                  <a:srgbClr val="FFFFFF"/>
                </a:solidFill>
              </a:rPr>
              <a:t> A. R</a:t>
            </a:r>
            <a:r>
              <a:rPr lang="en-US" i="0">
                <a:solidFill>
                  <a:srgbClr val="FFFFFF"/>
                </a:solidFill>
              </a:rPr>
              <a:t>OWE</a:t>
            </a: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128" name="Text Box 32"/>
          <p:cNvSpPr txBox="1">
            <a:spLocks noChangeArrowheads="1"/>
          </p:cNvSpPr>
          <p:nvPr/>
        </p:nvSpPr>
        <p:spPr bwMode="auto">
          <a:xfrm>
            <a:off x="3078163" y="8039100"/>
            <a:ext cx="2408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FFFFFF"/>
                </a:solidFill>
              </a:rPr>
              <a:t>Retired Military, </a:t>
            </a:r>
            <a:r>
              <a:rPr lang="en-US" sz="1400" u="sng">
                <a:solidFill>
                  <a:srgbClr val="FFFFFF"/>
                </a:solidFill>
              </a:rPr>
              <a:t>Active</a:t>
            </a:r>
            <a:r>
              <a:rPr lang="en-US" sz="1400" i="0">
                <a:solidFill>
                  <a:srgbClr val="FFFFFF"/>
                </a:solidFill>
              </a:rPr>
              <a:t> Realtor®</a:t>
            </a:r>
          </a:p>
        </p:txBody>
      </p:sp>
      <p:pic>
        <p:nvPicPr>
          <p:cNvPr id="4145" name="Picture 49" descr="C1 YardSignLogo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79248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9" name="Rectangle 83"/>
          <p:cNvSpPr>
            <a:spLocks noChangeArrowheads="1"/>
          </p:cNvSpPr>
          <p:nvPr/>
        </p:nvSpPr>
        <p:spPr bwMode="auto">
          <a:xfrm>
            <a:off x="1079500" y="8324850"/>
            <a:ext cx="200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FF"/>
                </a:solidFill>
              </a:rPr>
              <a:t>(843) 303-7438</a:t>
            </a: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065688"/>
            <a:ext cx="3213100" cy="2409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85800"/>
            <a:ext cx="6368244" cy="499331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6" y="1125954"/>
            <a:ext cx="1955884" cy="260784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03166" y="787400"/>
            <a:ext cx="534043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sz="1600" b="1" dirty="0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with deeded private boat lift             Charleston, SC 29492</a:t>
            </a:r>
            <a:endParaRPr lang="en-US" sz="16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 rot="20555318">
            <a:off x="2687503" y="1435296"/>
            <a:ext cx="3726619" cy="1600311"/>
          </a:xfrm>
          <a:prstGeom prst="ellipse">
            <a:avLst/>
          </a:prstGeom>
          <a:gradFill flip="none" rotWithShape="1">
            <a:gsLst>
              <a:gs pos="0">
                <a:srgbClr val="FFFFFF">
                  <a:alpha val="72000"/>
                </a:srgbClr>
              </a:gs>
              <a:gs pos="50000">
                <a:srgbClr val="FFCD9B">
                  <a:shade val="67500"/>
                  <a:satMod val="115000"/>
                </a:srgbClr>
              </a:gs>
              <a:gs pos="100000">
                <a:srgbClr val="FFCD9B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27000"/>
          </a:effectLst>
          <a:scene3d>
            <a:camera prst="orthographicFront"/>
            <a:lightRig rig="threePt" dir="t">
              <a:rot lat="0" lon="0" rev="1200000"/>
            </a:lightRig>
          </a:scene3d>
          <a:sp3d extrusionH="76200" contourW="12700">
            <a:extrusionClr>
              <a:srgbClr val="FFCC66"/>
            </a:extrusionClr>
            <a:contourClr>
              <a:srgbClr val="FFCD9B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00602B"/>
                </a:solidFill>
                <a:effectLst/>
              </a:rPr>
              <a:t>One offered at $200K or less with fast closing! The other two are competitively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00602B"/>
                </a:solidFill>
                <a:effectLst/>
              </a:rPr>
              <a:t> priced in the lower $200Ks.</a:t>
            </a:r>
            <a:endParaRPr kumimoji="0" lang="en-US" sz="3200" b="0" i="1" u="none" strike="noStrike" cap="none" normalizeH="0" baseline="0" dirty="0" smtClean="0">
              <a:ln>
                <a:noFill/>
              </a:ln>
              <a:solidFill>
                <a:srgbClr val="00602B"/>
              </a:solidFill>
              <a:effectLst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843" y="5048251"/>
            <a:ext cx="2311399" cy="173354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99" y="4953000"/>
            <a:ext cx="2223177" cy="166738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3" y="4906982"/>
            <a:ext cx="2398157" cy="179861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5943600"/>
            <a:ext cx="68072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D1A3"/>
                </a:solidFill>
              </a:rPr>
              <a:t>Your choice of three lots.  Each is approximately 0.24 acres.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D1A3"/>
                </a:solidFill>
              </a:rPr>
              <a:t>Your own personally deeded 12.000 pound boat lift/slip.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D1A3"/>
                </a:solidFill>
              </a:rPr>
              <a:t>Your lift is to the right at the end of the Community Dock.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D1A3"/>
                </a:solidFill>
              </a:rPr>
              <a:t>There is a community 35 </a:t>
            </a:r>
            <a:r>
              <a:rPr lang="en-US" b="1" dirty="0" err="1" smtClean="0">
                <a:solidFill>
                  <a:srgbClr val="FFD1A3"/>
                </a:solidFill>
              </a:rPr>
              <a:t>ft</a:t>
            </a:r>
            <a:r>
              <a:rPr lang="en-US" b="1" dirty="0" smtClean="0">
                <a:solidFill>
                  <a:srgbClr val="FFD1A3"/>
                </a:solidFill>
              </a:rPr>
              <a:t> floater dock to the left of the gazebo.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FFD1A3"/>
                </a:solidFill>
              </a:rPr>
              <a:t>Gated small community just above the proposed </a:t>
            </a:r>
            <a:r>
              <a:rPr lang="en-US" b="1" dirty="0" err="1" smtClean="0">
                <a:solidFill>
                  <a:srgbClr val="FFD1A3"/>
                </a:solidFill>
              </a:rPr>
              <a:t>Cainhoy</a:t>
            </a:r>
            <a:r>
              <a:rPr lang="en-US" b="1" dirty="0" smtClean="0">
                <a:solidFill>
                  <a:srgbClr val="FFD1A3"/>
                </a:solidFill>
              </a:rPr>
              <a:t> Plantation, about a mile down river of the future replacement bridge at Hwy 41.	 </a:t>
            </a:r>
            <a:endParaRPr lang="en-US" b="1" dirty="0">
              <a:solidFill>
                <a:srgbClr val="FFD1A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60170" y="4569747"/>
            <a:ext cx="1985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C00"/>
                </a:solidFill>
              </a:rPr>
              <a:t>To Charleston Harbor </a:t>
            </a:r>
          </a:p>
          <a:p>
            <a:pPr algn="ctr"/>
            <a:r>
              <a:rPr lang="en-US" dirty="0" smtClean="0">
                <a:solidFill>
                  <a:srgbClr val="FFCC00"/>
                </a:solidFill>
              </a:rPr>
              <a:t>&amp; the Ocean</a:t>
            </a:r>
            <a:endParaRPr lang="en-US" dirty="0">
              <a:solidFill>
                <a:srgbClr val="FFCC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6166" y="3810000"/>
            <a:ext cx="2033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C00"/>
                </a:solidFill>
              </a:rPr>
              <a:t>To Upper Wando River</a:t>
            </a:r>
            <a:endParaRPr lang="en-US" dirty="0">
              <a:solidFill>
                <a:srgbClr val="FFCC0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flipH="1">
            <a:off x="482516" y="4179332"/>
            <a:ext cx="1295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045827" y="4614882"/>
            <a:ext cx="131294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CC66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-63500" y="228600"/>
            <a:ext cx="5283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C58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Wando Pointe Lot </a:t>
            </a:r>
            <a:endParaRPr lang="en-US" sz="4400" b="1" dirty="0">
              <a:solidFill>
                <a:srgbClr val="FFC58B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144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Prudential Carolina Real Estate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User</dc:creator>
  <cp:lastModifiedBy>atp1313@gmail.com</cp:lastModifiedBy>
  <cp:revision>60</cp:revision>
  <dcterms:created xsi:type="dcterms:W3CDTF">2007-02-23T22:02:58Z</dcterms:created>
  <dcterms:modified xsi:type="dcterms:W3CDTF">2014-07-11T14:43:43Z</dcterms:modified>
</cp:coreProperties>
</file>