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76" y="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4/11/2018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4/11/2018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1" y="8686800"/>
            <a:ext cx="7315198" cy="137798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0" y="8767934"/>
            <a:ext cx="7315200" cy="1015663"/>
          </a:xfrm>
          <a:prstGeom prst="rect">
            <a:avLst/>
          </a:prstGeom>
        </p:spPr>
        <p:txBody>
          <a:bodyPr wrap="square">
            <a:spAutoFit/>
          </a:bodyPr>
          <a:lstStyle/>
          <a:p>
            <a:pPr algn="ctr"/>
            <a:r>
              <a:rPr lang="en-US" sz="1800" dirty="0" err="1">
                <a:solidFill>
                  <a:srgbClr val="002060"/>
                </a:solidFill>
                <a:effectLst>
                  <a:outerShdw blurRad="38100" dist="38100" dir="2700000" algn="tl">
                    <a:srgbClr val="000000">
                      <a:alpha val="43137"/>
                    </a:srgbClr>
                  </a:outerShdw>
                </a:effectLst>
                <a:latin typeface="Trebuchet MS" panose="020B0603020202020204" pitchFamily="34" charset="0"/>
              </a:rPr>
              <a:t>Crissy</a:t>
            </a:r>
            <a:r>
              <a:rPr lang="en-US" sz="1800" dirty="0">
                <a:solidFill>
                  <a:srgbClr val="002060"/>
                </a:solidFill>
                <a:effectLst>
                  <a:outerShdw blurRad="38100" dist="38100" dir="2700000" algn="tl">
                    <a:srgbClr val="000000">
                      <a:alpha val="43137"/>
                    </a:srgbClr>
                  </a:outerShdw>
                </a:effectLst>
                <a:latin typeface="Trebuchet MS" panose="020B0603020202020204" pitchFamily="34" charset="0"/>
              </a:rPr>
              <a:t> Rowell</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Mobile - (843) 377-5177</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crissy.rowell@carolinaone.com</a:t>
            </a:r>
          </a:p>
          <a:p>
            <a:pPr algn="ctr"/>
            <a:r>
              <a:rPr lang="en-US" sz="1400" dirty="0">
                <a:solidFill>
                  <a:srgbClr val="002060"/>
                </a:solidFill>
                <a:effectLst>
                  <a:outerShdw blurRad="38100" dist="38100" dir="2700000" algn="tl">
                    <a:srgbClr val="000000">
                      <a:alpha val="43137"/>
                    </a:srgbClr>
                  </a:outerShdw>
                </a:effectLst>
                <a:latin typeface="Trebuchet MS" panose="020B0603020202020204" pitchFamily="34" charset="0"/>
              </a:rPr>
              <a:t>www.crissyrowell.com</a:t>
            </a:r>
            <a:endParaRPr lang="en-US" sz="1000" dirty="0">
              <a:solidFill>
                <a:srgbClr val="002060"/>
              </a:solidFill>
              <a:latin typeface="Trebuchet MS" panose="020B0603020202020204" pitchFamily="34" charset="0"/>
            </a:endParaRPr>
          </a:p>
        </p:txBody>
      </p:sp>
      <p:pic>
        <p:nvPicPr>
          <p:cNvPr id="16" name="Picture 1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0522" y="8818565"/>
            <a:ext cx="947058" cy="914400"/>
          </a:xfrm>
          <a:prstGeom prst="rect">
            <a:avLst/>
          </a:prstGeom>
        </p:spPr>
      </p:pic>
      <p:sp>
        <p:nvSpPr>
          <p:cNvPr id="18" name="Rectangle 17"/>
          <p:cNvSpPr/>
          <p:nvPr/>
        </p:nvSpPr>
        <p:spPr>
          <a:xfrm>
            <a:off x="1144" y="9858345"/>
            <a:ext cx="7312912"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195 W Coleman Blvd | Mt Pleasant, SC 29464</a:t>
            </a:r>
          </a:p>
        </p:txBody>
      </p:sp>
      <p:grpSp>
        <p:nvGrpSpPr>
          <p:cNvPr id="11" name="Group 10"/>
          <p:cNvGrpSpPr/>
          <p:nvPr/>
        </p:nvGrpSpPr>
        <p:grpSpPr>
          <a:xfrm>
            <a:off x="0" y="685800"/>
            <a:ext cx="7315199" cy="1304432"/>
            <a:chOff x="0" y="2514600"/>
            <a:chExt cx="7315199" cy="1304432"/>
          </a:xfrm>
        </p:grpSpPr>
        <p:sp>
          <p:nvSpPr>
            <p:cNvPr id="20" name="Rectangle 19"/>
            <p:cNvSpPr/>
            <p:nvPr/>
          </p:nvSpPr>
          <p:spPr>
            <a:xfrm>
              <a:off x="1" y="2514600"/>
              <a:ext cx="7315198" cy="1304432"/>
            </a:xfrm>
            <a:prstGeom prst="rect">
              <a:avLst/>
            </a:prstGeom>
            <a:solidFill>
              <a:srgbClr val="00206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0" y="2658985"/>
              <a:ext cx="7140840" cy="1015663"/>
            </a:xfrm>
            <a:prstGeom prst="rect">
              <a:avLst/>
            </a:prstGeom>
          </p:spPr>
          <p:txBody>
            <a:bodyPr wrap="square">
              <a:spAutoFit/>
            </a:bodyPr>
            <a:lstStyle/>
            <a:p>
              <a:pPr algn="r"/>
              <a:r>
                <a:rPr lang="en-US" sz="2400" b="1" dirty="0">
                  <a:solidFill>
                    <a:schemeClr val="bg1"/>
                  </a:solidFill>
                  <a:latin typeface="Trebuchet MS" panose="020B0603020202020204" pitchFamily="34" charset="0"/>
                </a:rPr>
                <a:t>Broker Open House! </a:t>
              </a:r>
            </a:p>
            <a:p>
              <a:pPr algn="r"/>
              <a:r>
                <a:rPr lang="en-US" sz="1800" b="1" dirty="0">
                  <a:solidFill>
                    <a:schemeClr val="bg1"/>
                  </a:solidFill>
                  <a:latin typeface="Trebuchet MS" panose="020B0603020202020204" pitchFamily="34" charset="0"/>
                </a:rPr>
                <a:t>Thursday April 11, 2018</a:t>
              </a:r>
            </a:p>
            <a:p>
              <a:pPr algn="r"/>
              <a:r>
                <a:rPr lang="en-US" sz="1800" b="1" dirty="0">
                  <a:solidFill>
                    <a:schemeClr val="bg1"/>
                  </a:solidFill>
                  <a:latin typeface="Trebuchet MS" panose="020B0603020202020204" pitchFamily="34" charset="0"/>
                </a:rPr>
                <a:t>10:00AM - 12:00PM</a:t>
              </a:r>
            </a:p>
          </p:txBody>
        </p:sp>
      </p:gr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61964" y="8818565"/>
            <a:ext cx="609218" cy="914400"/>
          </a:xfrm>
          <a:prstGeom prst="rect">
            <a:avLst/>
          </a:prstGeom>
        </p:spPr>
      </p:pic>
      <p:sp>
        <p:nvSpPr>
          <p:cNvPr id="24" name="Rectangle 23"/>
          <p:cNvSpPr/>
          <p:nvPr/>
        </p:nvSpPr>
        <p:spPr>
          <a:xfrm>
            <a:off x="7053465" y="99630"/>
            <a:ext cx="3570419" cy="584775"/>
          </a:xfrm>
          <a:prstGeom prst="rect">
            <a:avLst/>
          </a:prstGeom>
        </p:spPr>
        <p:txBody>
          <a:bodyPr wrap="square">
            <a:spAutoFit/>
          </a:bodyPr>
          <a:lstStyle/>
          <a:p>
            <a:pPr algn="ctr"/>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Private Boatlift</a:t>
            </a:r>
          </a:p>
        </p:txBody>
      </p:sp>
      <p:sp>
        <p:nvSpPr>
          <p:cNvPr id="2" name="Rectangle 1"/>
          <p:cNvSpPr/>
          <p:nvPr/>
        </p:nvSpPr>
        <p:spPr>
          <a:xfrm>
            <a:off x="-3200400" y="25941"/>
            <a:ext cx="2401619" cy="584775"/>
          </a:xfrm>
          <a:prstGeom prst="rect">
            <a:avLst/>
          </a:prstGeom>
        </p:spPr>
        <p:txBody>
          <a:bodyPr wrap="none">
            <a:spAutoFit/>
          </a:bodyPr>
          <a:lstStyle/>
          <a:p>
            <a:r>
              <a:rPr lang="en-US" sz="3200" i="1" dirty="0">
                <a:solidFill>
                  <a:schemeClr val="bg1"/>
                </a:solidFill>
                <a:effectLst>
                  <a:outerShdw blurRad="50800" dist="38100" dir="5400000" algn="t" rotWithShape="0">
                    <a:prstClr val="black">
                      <a:alpha val="40000"/>
                    </a:prstClr>
                  </a:outerShdw>
                </a:effectLst>
                <a:latin typeface="Rage Italic" panose="03070502040507070304" pitchFamily="66" charset="0"/>
              </a:rPr>
              <a:t>4 bed, 3.5 bath </a:t>
            </a:r>
            <a:endParaRPr lang="en-US" sz="3200" dirty="0"/>
          </a:p>
        </p:txBody>
      </p:sp>
      <p:sp>
        <p:nvSpPr>
          <p:cNvPr id="9" name="Rectangle 8"/>
          <p:cNvSpPr/>
          <p:nvPr/>
        </p:nvSpPr>
        <p:spPr>
          <a:xfrm>
            <a:off x="83399" y="3604323"/>
            <a:ext cx="7142490" cy="2970044"/>
          </a:xfrm>
          <a:prstGeom prst="rect">
            <a:avLst/>
          </a:prstGeom>
        </p:spPr>
        <p:txBody>
          <a:bodyPr wrap="square">
            <a:spAutoFit/>
          </a:bodyPr>
          <a:lstStyle/>
          <a:p>
            <a:pPr algn="ctr"/>
            <a:endParaRPr lang="en-US" sz="1700" dirty="0">
              <a:solidFill>
                <a:schemeClr val="tx2">
                  <a:lumMod val="75000"/>
                </a:schemeClr>
              </a:solidFill>
              <a:latin typeface="Trebuchet MS" panose="020B0603020202020204" pitchFamily="34" charset="0"/>
            </a:endParaRPr>
          </a:p>
          <a:p>
            <a:pPr algn="ctr"/>
            <a:r>
              <a:rPr lang="en-US" sz="1700" dirty="0">
                <a:solidFill>
                  <a:schemeClr val="tx2">
                    <a:lumMod val="75000"/>
                  </a:schemeClr>
                </a:solidFill>
                <a:latin typeface="Trebuchet MS" panose="020B0603020202020204" pitchFamily="34" charset="0"/>
              </a:rPr>
              <a:t>Totally renovated ranch in desirable Old Mount Pleasant.</a:t>
            </a:r>
          </a:p>
          <a:p>
            <a:pPr algn="ctr"/>
            <a:r>
              <a:rPr lang="en-US" sz="1700" dirty="0">
                <a:solidFill>
                  <a:schemeClr val="tx2">
                    <a:lumMod val="75000"/>
                  </a:schemeClr>
                </a:solidFill>
                <a:latin typeface="Trebuchet MS" panose="020B0603020202020204" pitchFamily="34" charset="0"/>
              </a:rPr>
              <a:t>Find quintessential Mount Pleasant charm in this 1950's ranch home that has been completely renovated and upgraded to include 4 bedrooms, 4 full bathrooms, 2,115 square feet of total living space and a totally open floor plan. You will love the best modern features like thankless hot water heater, vaulted ceiling in the huge master bedroom addition, high end light fixtures, fabulous tile selections and so much more. </a:t>
            </a:r>
          </a:p>
          <a:p>
            <a:pPr algn="ctr"/>
            <a:endParaRPr lang="en-US" sz="1700" dirty="0">
              <a:solidFill>
                <a:schemeClr val="tx2">
                  <a:lumMod val="75000"/>
                </a:schemeClr>
              </a:solidFill>
              <a:latin typeface="Trebuchet MS" panose="020B0603020202020204" pitchFamily="34" charset="0"/>
            </a:endParaRPr>
          </a:p>
          <a:p>
            <a:pPr algn="ctr"/>
            <a:r>
              <a:rPr lang="en-US" sz="1700" dirty="0">
                <a:solidFill>
                  <a:schemeClr val="tx2">
                    <a:lumMod val="75000"/>
                  </a:schemeClr>
                </a:solidFill>
                <a:latin typeface="Trebuchet MS" panose="020B0603020202020204" pitchFamily="34" charset="0"/>
              </a:rPr>
              <a:t>Offered for $829,000</a:t>
            </a:r>
            <a:endParaRPr lang="en-US" sz="1700" b="1" i="1" dirty="0">
              <a:solidFill>
                <a:schemeClr val="accent1"/>
              </a:solidFill>
              <a:latin typeface="Trebuchet MS" panose="020B0603020202020204" pitchFamily="34" charset="0"/>
            </a:endParaRPr>
          </a:p>
        </p:txBody>
      </p:sp>
      <p:sp>
        <p:nvSpPr>
          <p:cNvPr id="10" name="Rectangle 9"/>
          <p:cNvSpPr/>
          <p:nvPr/>
        </p:nvSpPr>
        <p:spPr>
          <a:xfrm>
            <a:off x="0" y="2717608"/>
            <a:ext cx="7314056" cy="830997"/>
          </a:xfrm>
          <a:prstGeom prst="rect">
            <a:avLst/>
          </a:prstGeom>
        </p:spPr>
        <p:txBody>
          <a:bodyPr wrap="square">
            <a:spAutoFit/>
          </a:bodyPr>
          <a:lstStyle/>
          <a:p>
            <a:pPr algn="ctr"/>
            <a:r>
              <a:rPr lang="en-US" sz="2800" dirty="0">
                <a:solidFill>
                  <a:schemeClr val="accent1"/>
                </a:solidFill>
                <a:latin typeface="Trebuchet MS" panose="020B0603020202020204" pitchFamily="34" charset="0"/>
              </a:rPr>
              <a:t>1470 Seminole Street</a:t>
            </a:r>
          </a:p>
          <a:p>
            <a:pPr algn="ctr"/>
            <a:r>
              <a:rPr lang="en-US" dirty="0">
                <a:solidFill>
                  <a:schemeClr val="accent1"/>
                </a:solidFill>
                <a:latin typeface="Trebuchet MS" panose="020B0603020202020204" pitchFamily="34" charset="0"/>
              </a:rPr>
              <a:t>Mount Pleasant SC 29464</a:t>
            </a:r>
            <a:endParaRPr lang="en-US" sz="1600" dirty="0">
              <a:solidFill>
                <a:schemeClr val="accent1"/>
              </a:solidFill>
              <a:latin typeface="Trebuchet MS" panose="020B0603020202020204" pitchFamily="34" charset="0"/>
            </a:endParaRPr>
          </a:p>
        </p:txBody>
      </p:sp>
      <p:pic>
        <p:nvPicPr>
          <p:cNvPr id="30" name="Picture 2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2089" y="6953250"/>
            <a:ext cx="2133600" cy="1600200"/>
          </a:xfrm>
          <a:prstGeom prst="rect">
            <a:avLst/>
          </a:prstGeom>
          <a:ln w="3175">
            <a:solidFill>
              <a:schemeClr val="bg1"/>
            </a:solidFill>
          </a:ln>
        </p:spPr>
      </p:pic>
      <p:pic>
        <p:nvPicPr>
          <p:cNvPr id="32" name="Picture 3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953000" y="6953250"/>
            <a:ext cx="2133600" cy="1600200"/>
          </a:xfrm>
          <a:prstGeom prst="rect">
            <a:avLst/>
          </a:prstGeom>
          <a:ln w="3175">
            <a:solidFill>
              <a:schemeClr val="bg1"/>
            </a:solidFill>
          </a:ln>
        </p:spPr>
      </p:pic>
      <p:pic>
        <p:nvPicPr>
          <p:cNvPr id="33" name="Picture 3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859244" y="6953250"/>
            <a:ext cx="1600200" cy="1600200"/>
          </a:xfrm>
          <a:prstGeom prst="rect">
            <a:avLst/>
          </a:prstGeom>
          <a:ln w="3175">
            <a:solidFill>
              <a:schemeClr val="bg1"/>
            </a:solidFill>
          </a:ln>
        </p:spPr>
      </p:pic>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7180" y="69816"/>
            <a:ext cx="3371821" cy="2528866"/>
          </a:xfrm>
          <a:prstGeom prst="rect">
            <a:avLst/>
          </a:prstGeom>
          <a:ln w="3175">
            <a:solidFill>
              <a:schemeClr val="bg1"/>
            </a:solidFill>
          </a:ln>
          <a:effectLst/>
        </p:spPr>
      </p:pic>
      <p:sp>
        <p:nvSpPr>
          <p:cNvPr id="12" name="Rectangle 11"/>
          <p:cNvSpPr/>
          <p:nvPr/>
        </p:nvSpPr>
        <p:spPr>
          <a:xfrm>
            <a:off x="87180" y="69816"/>
            <a:ext cx="7140840" cy="8610600"/>
          </a:xfrm>
          <a:prstGeom prst="rect">
            <a:avLst/>
          </a:prstGeom>
          <a:noFill/>
          <a:ln w="38100" cmpd="tri"/>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196</TotalTime>
  <Words>149</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2018-04-11T19:17:26Z</dcterms:modified>
</cp:coreProperties>
</file>