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101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533" y="1092200"/>
            <a:ext cx="4110934" cy="2740623"/>
          </a:xfrm>
          <a:prstGeom prst="rect">
            <a:avLst/>
          </a:prstGeom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3" y="3861047"/>
            <a:ext cx="6573218" cy="4190813"/>
          </a:xfrm>
          <a:prstGeom prst="rect">
            <a:avLst/>
          </a:prstGeom>
          <a:solidFill>
            <a:srgbClr val="B40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2"/>
          </a:solidFill>
        </p:spPr>
        <p:txBody>
          <a:bodyPr anchor="ctr">
            <a:noAutofit/>
          </a:bodyPr>
          <a:lstStyle/>
          <a:p>
            <a:r>
              <a:rPr lang="en-US" sz="2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Agent Open House</a:t>
            </a:r>
            <a:br>
              <a:rPr lang="en-US" sz="27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Wednesday, April 10</a:t>
            </a:r>
            <a:r>
              <a:rPr lang="en-US" sz="24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~ 11 to 1</a:t>
            </a:r>
            <a:endParaRPr lang="en-US" sz="2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832" y="5019701"/>
            <a:ext cx="6444335" cy="183500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Pristine 1.5 story Bluffton Cottage with LOW HOA Fees and RE Taxes &amp; NO FLOOD INSURANCE needed. Premium lot has Pond views from the front and back of home. Open floor plan with fireplace is an owners dream. A 12' x 16' 4-season room was added with a stamped concrete floor &amp; EZ Breeze windows to enjoy the pond views. Also added was a 10' x 11' cement patio with Pergola with pond views. This move-in ready home boasts upgraded hardwoods, upgraded kitchen cabinets, brilliant granite counter-tops, and stainless steel appliances. </a:t>
            </a:r>
            <a:r>
              <a:rPr lang="en-US" sz="1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Sonos</a:t>
            </a: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 sys. &amp; Speakers to convey. The spacious first Fl. Master bedroom features tray ceilings &amp; walk-in closet with built-in shelving. Home is only 4 miles to the IOP Beach and 6 miles to the downtown, OP has resort-style amenities, making this a must see home.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5" y="1092200"/>
            <a:ext cx="1362576" cy="9052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6" y="2008320"/>
            <a:ext cx="1362575" cy="90525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077200"/>
            <a:ext cx="685800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Steve </a:t>
            </a:r>
            <a:r>
              <a:rPr lang="en-US" b="1" dirty="0" err="1">
                <a:latin typeface="Century Gothic" panose="020B0502020202020204" pitchFamily="34" charset="0"/>
              </a:rPr>
              <a:t>Troyano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(843) 371-4790 | stevetroyano@kw.com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stevetroyano.kw.com</a:t>
            </a:r>
          </a:p>
          <a:p>
            <a:pPr algn="ctr"/>
            <a:endParaRPr lang="en-US" sz="900" u="sng" dirty="0">
              <a:latin typeface="Century Gothic" panose="020B0502020202020204" pitchFamily="34" charset="0"/>
            </a:endParaRPr>
          </a:p>
          <a:p>
            <a:pPr algn="ctr"/>
            <a:r>
              <a:rPr lang="en-US" sz="800" dirty="0">
                <a:latin typeface="Century Gothic" panose="020B0502020202020204" pitchFamily="34" charset="0"/>
              </a:rPr>
              <a:t>Keller Williams Realty Chas. Islands | 1304 Palm Blvd | Isle Of Palms, SC 29451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4" y="8153400"/>
            <a:ext cx="824789" cy="7498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937337"/>
            <a:ext cx="6857999" cy="1015663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1471 Longspur Drive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Oyster Point - Mount Pleasant, SC 29466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MLS# 19005789 - $544,990</a:t>
            </a:r>
            <a:endParaRPr lang="en-US" dirty="0">
              <a:solidFill>
                <a:schemeClr val="bg1"/>
              </a:solidFill>
              <a:latin typeface="Cinzel" panose="00000500000000000000" pitchFamily="50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228" y="8154138"/>
            <a:ext cx="697383" cy="7483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31" y="6972300"/>
            <a:ext cx="1524000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943" y="6972300"/>
            <a:ext cx="1524000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168" y="6972300"/>
            <a:ext cx="1523999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C6C683E-5975-4736-94FA-5439899E483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7" y="2924440"/>
            <a:ext cx="1362574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5BAF10A-2E2F-44DA-AB44-31A8C20A06D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1092200"/>
            <a:ext cx="1362576" cy="90838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0872EFD-E5E9-42F1-A4EC-BBB6D946BE0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2008321"/>
            <a:ext cx="1362575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1BD8CCA-A63F-4ED8-8421-269D4325FB2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2924440"/>
            <a:ext cx="1362574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76921EE-B5FA-4A0A-862F-0C8C39D9A65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055" y="6972301"/>
            <a:ext cx="1524000" cy="101599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211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Agent Open House Wednesday, April 10th ~ 11 to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29</cp:revision>
  <dcterms:created xsi:type="dcterms:W3CDTF">2006-08-16T00:00:00Z</dcterms:created>
  <dcterms:modified xsi:type="dcterms:W3CDTF">2019-04-09T14:08:45Z</dcterms:modified>
</cp:coreProperties>
</file>