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62" y="9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1472 Old Rosebud Trail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Pepper Plantation ~ Mount Pleasant ~ MLS# 19012983 ~ $1,299,000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peaceful, gated, equestrian community of Pepper Plantation, this custom home sits on a three acre pond lot &amp; shows like a model. When you're here, instead of hearing traffic all day, nature noises are the only backdrop with horses neighing, honking geese &amp; leaves rustling on mature trees. Be prepared to fully enjoy the low country landscape from the full front porch, the expansive back deck &amp; the patio down below. This sun drenched, open floor plan is riddled with high end finishes, has amazing storage throughout &amp; features a self-contained, ground floor mother-in-law suite with a kitchen, bedroom, full bath &amp; living room. A massive chef's eat-in kitchen, fireplace in the living room &amp; luxurious owner's retreat are just a few elements that make this home so inviting!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APPRAISAL IN HAND FOR $1,375,000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Just 2.5 miles from Wando High School and the new Lowes. Only 2 miles from the new Costco and Mount Pleasant Hospital. A straight-shot ride down Hwy 17 to the Ravenel Bridge.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Horses and chickens are both permitted in Pepper Plantation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Plenty of room in the backyard for a pool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car garage with additional storage space contained under the front porch, accessible from door in back of garage.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Wando River access and boat ramp is just outside the gates to Pepper Plantation, at the end of Chandler Road.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Flood zone "X" (minimal flood risk, no flood insurance required)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Fully Enjoy The Low Country</a:t>
            </a:r>
            <a:endParaRPr lang="en-US" sz="28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433943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307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2019-07-10T18:13:08Z</dcterms:modified>
</cp:coreProperties>
</file>