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7" d="100"/>
          <a:sy n="37" d="100"/>
        </p:scale>
        <p:origin x="2502" y="72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7772400" cy="518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424341"/>
            <a:ext cx="7772400" cy="757259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1472 Old Rosebud Trail</a:t>
            </a:r>
          </a:p>
          <a:p>
            <a:pPr algn="ctr"/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Pepper Plantation ~ Mount Pleasant ~ MLS# 19012983 ~ $1,245,000</a:t>
            </a:r>
          </a:p>
        </p:txBody>
      </p:sp>
      <p:sp>
        <p:nvSpPr>
          <p:cNvPr id="8" name="Double Brace 7"/>
          <p:cNvSpPr/>
          <p:nvPr/>
        </p:nvSpPr>
        <p:spPr>
          <a:xfrm rot="5400000">
            <a:off x="-5718275" y="6667500"/>
            <a:ext cx="7467600" cy="3276600"/>
          </a:xfrm>
          <a:prstGeom prst="bracePair">
            <a:avLst>
              <a:gd name="adj" fmla="val 3799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5384099"/>
            <a:ext cx="5486401" cy="6718978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Located in the peaceful, gated, equestrian community of Pepper Plantation, this custom home sits on a three acre pond lot &amp; shows like a model. When you're here, instead of hearing traffic all day, nature noises are the only backdrop with horses neighing, honking geese &amp; leaves rustling on mature trees. Be prepared to fully enjoy the low country landscape from the full front porch, the expansive back deck &amp; the patio down below. This sun drenched, open floor plan is riddled with high end finishes, has amazing storage throughout &amp; features a self-contained, ground floor mother-in-law suite with a kitchen, bedroom, full bath &amp; living room. A massive chef's eat-in kitchen, fireplace in the living room &amp; luxurious owner's retreat are just a few elements that make this home so inviting!</a:t>
            </a:r>
          </a:p>
          <a:p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 b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APPRAISAL IN HAND FOR $1,375,000</a:t>
            </a:r>
          </a:p>
          <a:p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Just 2.5 miles from Wando High School and the new Lowes. Only 2 miles from the new Costco and Mount Pleasant Hospital. A straight-shot ride down Hwy 17 to the Ravenel Bridge.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Horses and chickens are both permitted in Pepper Plantation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Plenty of room in the backyard for a pool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Three car garage with additional storage space contained under the front porch, accessible from door in back of garage.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Wando River access and boat ramp is just outside the gates to Pepper Plantation, at the end of Chandler Road.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Flood zone "X" (minimal flood risk, no flood insurance required)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en-US" sz="1400" b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</a:p>
        </p:txBody>
      </p:sp>
      <p:sp>
        <p:nvSpPr>
          <p:cNvPr id="5" name="Rectangle 4"/>
          <p:cNvSpPr/>
          <p:nvPr/>
        </p:nvSpPr>
        <p:spPr>
          <a:xfrm>
            <a:off x="-4182" y="0"/>
            <a:ext cx="777658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i="1" dirty="0">
                <a:ln w="3175">
                  <a:noFill/>
                </a:ln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Times New Roman" panose="02020603050405020304" pitchFamily="18" charset="0"/>
              </a:rPr>
              <a:t>Fully Enjoy The Low Country</a:t>
            </a:r>
          </a:p>
          <a:p>
            <a:r>
              <a:rPr lang="en-US" sz="2600" i="1">
                <a:ln w="3175">
                  <a:noFill/>
                </a:ln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Times New Roman" panose="02020603050405020304" pitchFamily="18" charset="0"/>
              </a:rPr>
              <a:t>New Price!!</a:t>
            </a:r>
            <a:endParaRPr lang="en-US" sz="2600" i="1" dirty="0">
              <a:ln w="3175">
                <a:noFill/>
              </a:ln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anose="02020502050506020301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03" b="11067"/>
          <a:stretch/>
        </p:blipFill>
        <p:spPr>
          <a:xfrm>
            <a:off x="8382000" y="3067050"/>
            <a:ext cx="1905000" cy="14287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Right Brace 6"/>
          <p:cNvSpPr/>
          <p:nvPr/>
        </p:nvSpPr>
        <p:spPr>
          <a:xfrm rot="16200000">
            <a:off x="-1981742" y="2519499"/>
            <a:ext cx="228599" cy="3419200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814" y="12344400"/>
            <a:ext cx="7772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  <a:latin typeface="Palatino Linotype" panose="02040502050505030304" pitchFamily="18" charset="0"/>
              </a:rPr>
              <a:t>Christopher Smith     christopher@mattoneillteam.com     843-267-0735</a:t>
            </a:r>
          </a:p>
        </p:txBody>
      </p:sp>
      <p:pic>
        <p:nvPicPr>
          <p:cNvPr id="10" name="Picture 9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6207610"/>
            <a:ext cx="1824228" cy="1216152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4825432"/>
            <a:ext cx="1824228" cy="1216152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10354144"/>
            <a:ext cx="1824228" cy="121615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038600" y="25975"/>
            <a:ext cx="388075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Parkshore</a:t>
            </a:r>
            <a:r>
              <a:rPr lang="en-US" sz="3200" b="1" dirty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Marshfront</a:t>
            </a:r>
            <a:endParaRPr lang="en-US" sz="2800" dirty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7589788"/>
            <a:ext cx="1824228" cy="1216152"/>
          </a:xfrm>
          <a:prstGeom prst="rect">
            <a:avLst/>
          </a:prstGeom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8971966"/>
            <a:ext cx="1824228" cy="1216152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86400" y="7113182"/>
            <a:ext cx="2286000" cy="1526119"/>
          </a:xfrm>
          <a:prstGeom prst="rect">
            <a:avLst/>
          </a:prstGeom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86400" y="5383867"/>
            <a:ext cx="2286000" cy="1527048"/>
          </a:xfrm>
          <a:prstGeom prst="rect">
            <a:avLst/>
          </a:prstGeom>
        </p:spPr>
      </p:pic>
      <p:pic>
        <p:nvPicPr>
          <p:cNvPr id="24" name="Picture 23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4500" y="8305800"/>
            <a:ext cx="1824228" cy="1216152"/>
          </a:xfrm>
          <a:prstGeom prst="rect">
            <a:avLst/>
          </a:prstGeom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86400" y="8841568"/>
            <a:ext cx="2286000" cy="1524000"/>
          </a:xfrm>
          <a:prstGeom prst="rect">
            <a:avLst/>
          </a:prstGeom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86400" y="10567835"/>
            <a:ext cx="2286000" cy="1524000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68309A1-398B-420A-BCDD-ABACABFD191C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3433943"/>
            <a:ext cx="1828800" cy="90945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310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Edwardian Script ITC</vt:lpstr>
      <vt:lpstr>Palatino Linotype</vt:lpstr>
      <vt:lpstr>Trajan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50</cp:revision>
  <dcterms:created xsi:type="dcterms:W3CDTF">2006-08-16T00:00:00Z</dcterms:created>
  <dcterms:modified xsi:type="dcterms:W3CDTF">2019-08-22T19:20:34Z</dcterms:modified>
</cp:coreProperties>
</file>