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4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2502" y="54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7772400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24341"/>
            <a:ext cx="7772400" cy="757259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1472 Old Rosebud Trail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Pepper Plantation ~ Mount Pleasant ~ MLS# 19012983 ~ $1,215,000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5718275" y="6667500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384099"/>
            <a:ext cx="5486401" cy="6718978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Located in the peaceful, gated, equestrian community of Pepper Plantation, this custom home sits on a three acre pond lot &amp; shows like a model. When you're here, instead of hearing traffic all day, nature noises are the only backdrop with horses neighing, honking geese &amp; leaves rustling on mature trees. Be prepared to fully enjoy the low country landscape from the full front porch, the expansive back deck &amp; the patio down below. This sun drenched, open floor plan is riddled with high end finishes, has amazing storage throughout &amp; features a self-contained, ground floor mother-in-law suite with a kitchen, bedroom, full bath &amp; living room. A massive chef's eat-in kitchen, fireplace in the living room &amp; luxurious owner's retreat are just a few elements that make this home so inviting!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APPRAISAL IN HAND FOR $1,375,000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Just 2.5 miles from Wando High School and the new Lowes. Only 2 miles from the new Costco and Mount Pleasant Hospital. A straight-shot ride down Hwy 17 to the Ravenel Bridge.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Horses and chickens are both permitted in Pepper Plantation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Plenty of room in the backyard for a pool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Three car garage with additional storage space contained under the front porch, accessible from door in back of garage.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Wando River access and boat ramp is just outside the gates to Pepper Plantation, at the end of Chandler Road.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Flood zone "X" (minimal flood risk, no flood insurance required)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5" name="Rectangle 4"/>
          <p:cNvSpPr/>
          <p:nvPr/>
        </p:nvSpPr>
        <p:spPr>
          <a:xfrm>
            <a:off x="-4182" y="0"/>
            <a:ext cx="777658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600" i="1" dirty="0">
                <a:ln w="3175">
                  <a:noFill/>
                </a:ln>
                <a:solidFill>
                  <a:srgbClr val="FFD4F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Just Reduced!</a:t>
            </a:r>
            <a:endParaRPr lang="en-US" sz="2600" i="1" dirty="0">
              <a:ln w="3175">
                <a:noFill/>
              </a:ln>
              <a:solidFill>
                <a:srgbClr val="FFD4F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30670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981742" y="2519499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14" y="12344400"/>
            <a:ext cx="7772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christopher@mattoneillteam.com     843-267-0735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6207610"/>
            <a:ext cx="1824228" cy="1216152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4825432"/>
            <a:ext cx="1824228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10354144"/>
            <a:ext cx="1824228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038600" y="25975"/>
            <a:ext cx="3880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32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7589788"/>
            <a:ext cx="1824228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8971966"/>
            <a:ext cx="1824228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7113182"/>
            <a:ext cx="2286000" cy="1526119"/>
          </a:xfrm>
          <a:prstGeom prst="rect">
            <a:avLst/>
          </a:prstGeom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90477" y="5383867"/>
            <a:ext cx="2286000" cy="1527048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0" y="8305800"/>
            <a:ext cx="1824228" cy="1216152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8841568"/>
            <a:ext cx="2286000" cy="1524000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10567835"/>
            <a:ext cx="2286000" cy="15240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388601"/>
            <a:ext cx="1828800" cy="9094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305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52</cp:revision>
  <dcterms:created xsi:type="dcterms:W3CDTF">2006-08-16T00:00:00Z</dcterms:created>
  <dcterms:modified xsi:type="dcterms:W3CDTF">2019-10-21T18:47:31Z</dcterms:modified>
</cp:coreProperties>
</file>