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396" y="21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9/23/2014</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73366" y="3862570"/>
            <a:ext cx="4446434" cy="2590800"/>
          </a:xfrm>
        </p:spPr>
        <p:txBody>
          <a:bodyPr>
            <a:noAutofit/>
          </a:bodyPr>
          <a:lstStyle/>
          <a:p>
            <a:r>
              <a:rPr lang="en-US" sz="1300" dirty="0">
                <a:solidFill>
                  <a:schemeClr val="tx1">
                    <a:lumMod val="85000"/>
                    <a:lumOff val="15000"/>
                  </a:schemeClr>
                </a:solidFill>
                <a:latin typeface="Arno Pro Light Display" pitchFamily="18" charset="0"/>
              </a:rPr>
              <a:t>A true Deep Water lot on the Wando River with Private Dock already in place! Build your dream home on one of Daniel Island's largest lots, just over .80 acres. This corner lot gives you plenty of privacy along with breath taking beauty as you watch the sun rise over the Wando each morning. Located in prestigious Smythe Park Neighborhood, you are close to the Daniel Island school (K-8), the Library and the 11 acre Smythe Lake with canoe/paddle board launch along with plenty of walking and biking paths. There is also a Pool, Pavilion and Play Parks close by. Daniel Island offers a coastal life style along with many shops, restaurants, and community events all year long. Buyer pays a onetime neighborhood enhancement fee of .5% of sales price to Daniel Island Community Fund at closing. Daniel Island resale addendum will be required on offer to purchase.</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 y="13997"/>
            <a:ext cx="9144001" cy="10417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 y="990600"/>
            <a:ext cx="472441" cy="5867400"/>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667000" y="13997"/>
            <a:ext cx="6476998" cy="671803"/>
          </a:xfrm>
        </p:spPr>
        <p:txBody>
          <a:bodyPr>
            <a:normAutofit fontScale="90000"/>
          </a:bodyPr>
          <a:lstStyle/>
          <a:p>
            <a:r>
              <a:rPr lang="en-US" dirty="0">
                <a:solidFill>
                  <a:schemeClr val="bg1"/>
                </a:solidFill>
                <a:effectLst>
                  <a:outerShdw blurRad="38100" dist="38100" dir="2700000" algn="tl">
                    <a:srgbClr val="000000">
                      <a:alpha val="43137"/>
                    </a:srgbClr>
                  </a:outerShdw>
                </a:effectLst>
                <a:latin typeface="Arno Pro Light Display" pitchFamily="18" charset="0"/>
              </a:rPr>
              <a:t>Deep </a:t>
            </a:r>
            <a:r>
              <a:rPr lang="en-US" dirty="0" smtClean="0">
                <a:solidFill>
                  <a:schemeClr val="bg1"/>
                </a:solidFill>
                <a:effectLst>
                  <a:outerShdw blurRad="38100" dist="38100" dir="2700000" algn="tl">
                    <a:srgbClr val="000000">
                      <a:alpha val="43137"/>
                    </a:srgbClr>
                  </a:outerShdw>
                </a:effectLst>
                <a:latin typeface="Arno Pro Light Display" pitchFamily="18" charset="0"/>
              </a:rPr>
              <a:t>Water Lot with Dock</a:t>
            </a:r>
            <a:endParaRPr lang="en-US" dirty="0">
              <a:solidFill>
                <a:schemeClr val="bg1"/>
              </a:solidFill>
              <a:effectLst>
                <a:outerShdw blurRad="38100" dist="38100" dir="2700000" algn="tl">
                  <a:srgbClr val="000000">
                    <a:alpha val="43137"/>
                  </a:srgbClr>
                </a:outerShdw>
              </a:effectLst>
              <a:latin typeface="Arno Pro Light Display" pitchFamily="18" charset="0"/>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80301" y="5744104"/>
            <a:ext cx="1663699" cy="11128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6172200" y="3862570"/>
            <a:ext cx="2959099" cy="1200329"/>
          </a:xfrm>
          <a:prstGeom prst="rect">
            <a:avLst/>
          </a:prstGeom>
        </p:spPr>
        <p:txBody>
          <a:bodyPr wrap="square">
            <a:spAutoFit/>
          </a:bodyPr>
          <a:lstStyle/>
          <a:p>
            <a:pPr algn="ctr"/>
            <a:r>
              <a:rPr lang="en-US" sz="2400" dirty="0" smtClean="0">
                <a:latin typeface="Arno Pro Light Display" pitchFamily="18" charset="0"/>
              </a:rPr>
              <a:t>MLS# 1423776</a:t>
            </a:r>
          </a:p>
          <a:p>
            <a:pPr algn="ctr"/>
            <a:r>
              <a:rPr lang="en-US" sz="2400" dirty="0" smtClean="0">
                <a:latin typeface="Arno Pro Light Display" pitchFamily="18" charset="0"/>
              </a:rPr>
              <a:t>$1,500,000</a:t>
            </a:r>
          </a:p>
          <a:p>
            <a:pPr algn="ctr"/>
            <a:r>
              <a:rPr lang="en-US" sz="2400" dirty="0">
                <a:latin typeface="Arno Pro Light Display" pitchFamily="18" charset="0"/>
              </a:rPr>
              <a:t>.81 Acres</a:t>
            </a:r>
          </a:p>
        </p:txBody>
      </p:sp>
      <p:sp>
        <p:nvSpPr>
          <p:cNvPr id="9" name="Rectangle 8"/>
          <p:cNvSpPr/>
          <p:nvPr/>
        </p:nvSpPr>
        <p:spPr>
          <a:xfrm>
            <a:off x="1513511" y="763331"/>
            <a:ext cx="7617788" cy="584775"/>
          </a:xfrm>
          <a:prstGeom prst="rect">
            <a:avLst/>
          </a:prstGeom>
        </p:spPr>
        <p:txBody>
          <a:bodyPr wrap="square">
            <a:spAutoFit/>
          </a:bodyPr>
          <a:lstStyle/>
          <a:p>
            <a:pPr algn="ctr"/>
            <a:r>
              <a:rPr lang="en-US" sz="3200" dirty="0" smtClean="0">
                <a:effectLst>
                  <a:outerShdw blurRad="38100" dist="38100" dir="2700000" algn="tl">
                    <a:srgbClr val="000000">
                      <a:alpha val="43137"/>
                    </a:srgbClr>
                  </a:outerShdw>
                </a:effectLst>
                <a:latin typeface="Arno Pro Light Display" pitchFamily="18" charset="0"/>
              </a:rPr>
              <a:t>1472 Wando View St ~ Smythe Park @ Daniel Island</a:t>
            </a:r>
            <a:endParaRPr lang="en-US" sz="3200" dirty="0">
              <a:effectLst>
                <a:outerShdw blurRad="38100" dist="38100" dir="2700000" algn="tl">
                  <a:srgbClr val="000000">
                    <a:alpha val="43137"/>
                  </a:srgbClr>
                </a:outerShdw>
              </a:effectLst>
            </a:endParaRPr>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b="11390"/>
          <a:stretch/>
        </p:blipFill>
        <p:spPr>
          <a:xfrm>
            <a:off x="5766" y="838200"/>
            <a:ext cx="1507744" cy="1005840"/>
          </a:xfrm>
          <a:prstGeom prst="rect">
            <a:avLst/>
          </a:prstGeom>
          <a:ln>
            <a:solidFill>
              <a:schemeClr val="bg1"/>
            </a:solidFill>
          </a:ln>
        </p:spPr>
      </p:pic>
      <p:pic>
        <p:nvPicPr>
          <p:cNvPr id="13" name="Picture 12"/>
          <p:cNvPicPr>
            <a:picLocks noChangeAspect="1"/>
          </p:cNvPicPr>
          <p:nvPr/>
        </p:nvPicPr>
        <p:blipFill rotWithShape="1">
          <a:blip r:embed="rId5" cstate="print">
            <a:extLst>
              <a:ext uri="{28A0092B-C50C-407E-A947-70E740481C1C}">
                <a14:useLocalDpi xmlns:a14="http://schemas.microsoft.com/office/drawing/2010/main" val="0"/>
              </a:ext>
            </a:extLst>
          </a:blip>
          <a:srcRect b="11321"/>
          <a:stretch/>
        </p:blipFill>
        <p:spPr>
          <a:xfrm>
            <a:off x="5766" y="1840992"/>
            <a:ext cx="1507744" cy="1002792"/>
          </a:xfrm>
          <a:prstGeom prst="rect">
            <a:avLst/>
          </a:prstGeom>
          <a:ln>
            <a:solidFill>
              <a:schemeClr val="bg1"/>
            </a:solidFill>
          </a:ln>
        </p:spPr>
      </p:pic>
      <p:pic>
        <p:nvPicPr>
          <p:cNvPr id="14" name="Picture 13"/>
          <p:cNvPicPr>
            <a:picLocks noChangeAspect="1"/>
          </p:cNvPicPr>
          <p:nvPr/>
        </p:nvPicPr>
        <p:blipFill rotWithShape="1">
          <a:blip r:embed="rId6" cstate="print">
            <a:extLst>
              <a:ext uri="{28A0092B-C50C-407E-A947-70E740481C1C}">
                <a14:useLocalDpi xmlns:a14="http://schemas.microsoft.com/office/drawing/2010/main" val="0"/>
              </a:ext>
            </a:extLst>
          </a:blip>
          <a:srcRect b="11321"/>
          <a:stretch/>
        </p:blipFill>
        <p:spPr>
          <a:xfrm>
            <a:off x="5766" y="2843784"/>
            <a:ext cx="1507744" cy="1002792"/>
          </a:xfrm>
          <a:prstGeom prst="rect">
            <a:avLst/>
          </a:prstGeom>
          <a:ln>
            <a:solidFill>
              <a:schemeClr val="bg1"/>
            </a:solidFill>
          </a:ln>
        </p:spPr>
      </p:pic>
      <p:pic>
        <p:nvPicPr>
          <p:cNvPr id="15" name="Picture 14"/>
          <p:cNvPicPr>
            <a:picLocks noChangeAspect="1"/>
          </p:cNvPicPr>
          <p:nvPr/>
        </p:nvPicPr>
        <p:blipFill rotWithShape="1">
          <a:blip r:embed="rId7" cstate="print">
            <a:extLst>
              <a:ext uri="{28A0092B-C50C-407E-A947-70E740481C1C}">
                <a14:useLocalDpi xmlns:a14="http://schemas.microsoft.com/office/drawing/2010/main" val="0"/>
              </a:ext>
            </a:extLst>
          </a:blip>
          <a:srcRect b="11321"/>
          <a:stretch/>
        </p:blipFill>
        <p:spPr>
          <a:xfrm>
            <a:off x="5766" y="3846576"/>
            <a:ext cx="1507744" cy="1002792"/>
          </a:xfrm>
          <a:prstGeom prst="rect">
            <a:avLst/>
          </a:prstGeom>
          <a:ln>
            <a:solidFill>
              <a:schemeClr val="bg1"/>
            </a:solidFill>
          </a:ln>
        </p:spPr>
      </p:pic>
      <p:pic>
        <p:nvPicPr>
          <p:cNvPr id="16" name="Picture 15"/>
          <p:cNvPicPr>
            <a:picLocks noChangeAspect="1"/>
          </p:cNvPicPr>
          <p:nvPr/>
        </p:nvPicPr>
        <p:blipFill rotWithShape="1">
          <a:blip r:embed="rId8" cstate="print">
            <a:extLst>
              <a:ext uri="{28A0092B-C50C-407E-A947-70E740481C1C}">
                <a14:useLocalDpi xmlns:a14="http://schemas.microsoft.com/office/drawing/2010/main" val="0"/>
              </a:ext>
            </a:extLst>
          </a:blip>
          <a:srcRect t="7692" b="1"/>
          <a:stretch/>
        </p:blipFill>
        <p:spPr>
          <a:xfrm>
            <a:off x="5766" y="5852160"/>
            <a:ext cx="1507744" cy="1005840"/>
          </a:xfrm>
          <a:prstGeom prst="rect">
            <a:avLst/>
          </a:prstGeom>
          <a:ln>
            <a:solidFill>
              <a:schemeClr val="bg1"/>
            </a:solidFill>
          </a:ln>
        </p:spPr>
      </p:pic>
      <p:pic>
        <p:nvPicPr>
          <p:cNvPr id="17" name="Picture 16"/>
          <p:cNvPicPr>
            <a:picLocks noChangeAspect="1"/>
          </p:cNvPicPr>
          <p:nvPr/>
        </p:nvPicPr>
        <p:blipFill rotWithShape="1">
          <a:blip r:embed="rId9" cstate="print">
            <a:extLst>
              <a:ext uri="{28A0092B-C50C-407E-A947-70E740481C1C}">
                <a14:useLocalDpi xmlns:a14="http://schemas.microsoft.com/office/drawing/2010/main" val="0"/>
              </a:ext>
            </a:extLst>
          </a:blip>
          <a:srcRect b="11321"/>
          <a:stretch/>
        </p:blipFill>
        <p:spPr>
          <a:xfrm>
            <a:off x="5766" y="4849368"/>
            <a:ext cx="1507744" cy="1002792"/>
          </a:xfrm>
          <a:prstGeom prst="rect">
            <a:avLst/>
          </a:prstGeom>
          <a:ln>
            <a:solidFill>
              <a:schemeClr val="bg1"/>
            </a:solidFill>
          </a:ln>
        </p:spPr>
      </p:pic>
      <p:pic>
        <p:nvPicPr>
          <p:cNvPr id="11" name="Picture 10"/>
          <p:cNvPicPr>
            <a:picLocks noChangeAspect="1"/>
          </p:cNvPicPr>
          <p:nvPr/>
        </p:nvPicPr>
        <p:blipFill rotWithShape="1">
          <a:blip r:embed="rId10">
            <a:extLst>
              <a:ext uri="{28A0092B-C50C-407E-A947-70E740481C1C}">
                <a14:useLocalDpi xmlns:a14="http://schemas.microsoft.com/office/drawing/2010/main" val="0"/>
              </a:ext>
            </a:extLst>
          </a:blip>
          <a:srcRect l="1536" t="2038" r="2254" b="11904"/>
          <a:stretch/>
        </p:blipFill>
        <p:spPr>
          <a:xfrm>
            <a:off x="1549235" y="1328418"/>
            <a:ext cx="3749040" cy="2518158"/>
          </a:xfrm>
          <a:prstGeom prst="rect">
            <a:avLst/>
          </a:prstGeom>
          <a:ln>
            <a:solidFill>
              <a:schemeClr val="bg1"/>
            </a:solidFill>
          </a:ln>
        </p:spPr>
      </p:pic>
      <p:pic>
        <p:nvPicPr>
          <p:cNvPr id="19" name="Picture 18"/>
          <p:cNvPicPr>
            <a:picLocks noChangeAspect="1"/>
          </p:cNvPicPr>
          <p:nvPr/>
        </p:nvPicPr>
        <p:blipFill rotWithShape="1">
          <a:blip r:embed="rId11">
            <a:extLst>
              <a:ext uri="{28A0092B-C50C-407E-A947-70E740481C1C}">
                <a14:useLocalDpi xmlns:a14="http://schemas.microsoft.com/office/drawing/2010/main" val="0"/>
              </a:ext>
            </a:extLst>
          </a:blip>
          <a:srcRect l="1768" t="2293" r="1571" b="11872"/>
          <a:stretch/>
        </p:blipFill>
        <p:spPr>
          <a:xfrm>
            <a:off x="5334000" y="1328418"/>
            <a:ext cx="3749040" cy="2518158"/>
          </a:xfrm>
          <a:prstGeom prst="rect">
            <a:avLst/>
          </a:prstGeom>
          <a:ln>
            <a:solidFill>
              <a:schemeClr val="bg1"/>
            </a:solidFill>
          </a:ln>
        </p:spPr>
      </p:pic>
      <p:sp>
        <p:nvSpPr>
          <p:cNvPr id="12" name="Rectangle 11"/>
          <p:cNvSpPr/>
          <p:nvPr/>
        </p:nvSpPr>
        <p:spPr>
          <a:xfrm>
            <a:off x="1573365" y="6595348"/>
            <a:ext cx="4446435" cy="261610"/>
          </a:xfrm>
          <a:prstGeom prst="rect">
            <a:avLst/>
          </a:prstGeom>
        </p:spPr>
        <p:txBody>
          <a:bodyPr wrap="square">
            <a:spAutoFit/>
          </a:bodyPr>
          <a:lstStyle/>
          <a:p>
            <a:pPr algn="ctr"/>
            <a:r>
              <a:rPr lang="en-US" sz="1100" i="1" dirty="0" smtClean="0">
                <a:latin typeface="Arno Pro Light Display" pitchFamily="18" charset="0"/>
              </a:rPr>
              <a:t>Carolina One </a:t>
            </a:r>
            <a:r>
              <a:rPr lang="en-US" sz="1100" i="1" dirty="0">
                <a:latin typeface="Arno Pro Light Display" pitchFamily="18" charset="0"/>
              </a:rPr>
              <a:t>Real Estate | 195 W Coleman Blvd | Mt Pleasant, SC 29464</a:t>
            </a:r>
          </a:p>
        </p:txBody>
      </p:sp>
      <p:sp>
        <p:nvSpPr>
          <p:cNvPr id="21" name="Rectangle 20"/>
          <p:cNvSpPr/>
          <p:nvPr/>
        </p:nvSpPr>
        <p:spPr>
          <a:xfrm>
            <a:off x="5951220" y="5744104"/>
            <a:ext cx="1663698" cy="1107996"/>
          </a:xfrm>
          <a:prstGeom prst="rect">
            <a:avLst/>
          </a:prstGeom>
        </p:spPr>
        <p:txBody>
          <a:bodyPr wrap="square">
            <a:spAutoFit/>
          </a:bodyPr>
          <a:lstStyle/>
          <a:p>
            <a:pPr algn="r"/>
            <a:r>
              <a:rPr lang="en-US" dirty="0" smtClean="0">
                <a:latin typeface="Arno Pro Light Display" pitchFamily="18" charset="0"/>
              </a:rPr>
              <a:t>Lisa O’Keefe</a:t>
            </a:r>
          </a:p>
          <a:p>
            <a:pPr algn="r"/>
            <a:r>
              <a:rPr lang="en-US" sz="1200" dirty="0">
                <a:latin typeface="Arno Pro Light Display" pitchFamily="18" charset="0"/>
              </a:rPr>
              <a:t>ABR, GRN, </a:t>
            </a:r>
            <a:r>
              <a:rPr lang="en-US" sz="1200" dirty="0" smtClean="0">
                <a:latin typeface="Arno Pro Light Display" pitchFamily="18" charset="0"/>
              </a:rPr>
              <a:t>SFR</a:t>
            </a:r>
          </a:p>
          <a:p>
            <a:pPr algn="r"/>
            <a:r>
              <a:rPr lang="en-US" sz="1200" dirty="0" smtClean="0">
                <a:latin typeface="Arno Pro Light Display" pitchFamily="18" charset="0"/>
              </a:rPr>
              <a:t>843-442-7968 C</a:t>
            </a:r>
          </a:p>
          <a:p>
            <a:pPr algn="r"/>
            <a:r>
              <a:rPr lang="en-US" sz="1200" dirty="0" smtClean="0">
                <a:latin typeface="Arno Pro Light Display" pitchFamily="18" charset="0"/>
              </a:rPr>
              <a:t>lisa@theroettgerteam.com</a:t>
            </a:r>
          </a:p>
          <a:p>
            <a:pPr algn="r"/>
            <a:r>
              <a:rPr lang="en-US" sz="1200" dirty="0">
                <a:latin typeface="Arno Pro Light Display" pitchFamily="18" charset="0"/>
              </a:rPr>
              <a:t>The </a:t>
            </a:r>
            <a:r>
              <a:rPr lang="en-US" sz="1200" dirty="0" err="1">
                <a:latin typeface="Arno Pro Light Display" pitchFamily="18" charset="0"/>
              </a:rPr>
              <a:t>Roettger</a:t>
            </a:r>
            <a:r>
              <a:rPr lang="en-US" sz="1200" dirty="0">
                <a:latin typeface="Arno Pro Light Display" pitchFamily="18" charset="0"/>
              </a:rPr>
              <a:t> Team</a:t>
            </a:r>
            <a:endParaRPr lang="en-US" sz="1200" dirty="0">
              <a:latin typeface="Arno Pro Light Display" pitchFamily="18" charset="0"/>
            </a:endParaRPr>
          </a:p>
        </p:txBody>
      </p:sp>
    </p:spTree>
    <p:extLst>
      <p:ext uri="{BB962C8B-B14F-4D97-AF65-F5344CB8AC3E}">
        <p14:creationId xmlns:p14="http://schemas.microsoft.com/office/powerpoint/2010/main" val="316098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217</Words>
  <Application>Microsoft Office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Deep Water Lot with Dock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Deep Water Lot with Dock</dc:title>
  <dc:creator>CVH360</dc:creator>
  <cp:lastModifiedBy>atp1313@gmail.com</cp:lastModifiedBy>
  <cp:revision>5</cp:revision>
  <dcterms:created xsi:type="dcterms:W3CDTF">2006-08-16T00:00:00Z</dcterms:created>
  <dcterms:modified xsi:type="dcterms:W3CDTF">2014-09-23T18:51:19Z</dcterms:modified>
</cp:coreProperties>
</file>