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446"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8/9/2018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Hamilton@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1763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717" y="3962400"/>
            <a:ext cx="7772400" cy="11552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1473 </a:t>
            </a:r>
            <a:r>
              <a:rPr lang="en-US" sz="2800" dirty="0" err="1">
                <a:solidFill>
                  <a:schemeClr val="bg2">
                    <a:lumMod val="50000"/>
                  </a:schemeClr>
                </a:solidFill>
                <a:latin typeface="Palatino Linotype" panose="02040502050505030304" pitchFamily="18" charset="0"/>
              </a:rPr>
              <a:t>Mataoka</a:t>
            </a:r>
            <a:r>
              <a:rPr lang="en-US" sz="2800" dirty="0">
                <a:solidFill>
                  <a:schemeClr val="bg2">
                    <a:lumMod val="50000"/>
                  </a:schemeClr>
                </a:solidFill>
                <a:latin typeface="Palatino Linotype" panose="02040502050505030304" pitchFamily="18" charset="0"/>
              </a:rPr>
              <a:t> Street</a:t>
            </a:r>
          </a:p>
          <a:p>
            <a:pPr algn="ctr"/>
            <a:r>
              <a:rPr lang="en-US" sz="2000" dirty="0">
                <a:solidFill>
                  <a:schemeClr val="bg2">
                    <a:lumMod val="50000"/>
                  </a:schemeClr>
                </a:solidFill>
                <a:latin typeface="Palatino Linotype" panose="02040502050505030304" pitchFamily="18" charset="0"/>
              </a:rPr>
              <a:t>Osceola Heights ~ Mount Pleasant ~ MLS# 18019573 ~ $784,900</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5831444" y="4332287"/>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12997" y="5181600"/>
            <a:ext cx="3736973" cy="7226300"/>
          </a:xfrm>
        </p:spPr>
        <p:txBody>
          <a:bodyPr anchor="ctr">
            <a:noAutofit/>
          </a:bodyPr>
          <a:lstStyle/>
          <a:p>
            <a:r>
              <a:rPr lang="en-US" sz="1400" dirty="0">
                <a:solidFill>
                  <a:schemeClr val="tx1"/>
                </a:solidFill>
                <a:latin typeface="Palatino Linotype" panose="02040502050505030304" pitchFamily="18" charset="0"/>
                <a:cs typeface="Times New Roman" panose="02020603050405020304" pitchFamily="18" charset="0"/>
              </a:rPr>
              <a:t>So many amazing details in this gorgeous home! Walk through the door and take in the stunning hand scraped hardwood floors, sparkling white shiplap walls, custom moldings, and breezy paint colors. The kitchen has been beautifully updated with white cabinetry, a large island with tons of storage, and neutral granite countertops. The bathrooms were also updated with light crisp colors, beautiful stone counters, and tile showers. The large low country porch is where you will want to spend your days relaxing and sipping cold glasses of sweet tea on hot summer evenings. Or, if you enjoy privacy, you will love the spacious fenced back yard complete with a huge deck....great for entertaining!</a:t>
            </a:r>
          </a:p>
          <a:p>
            <a:endParaRPr lang="en-US" sz="1400" dirty="0">
              <a:solidFill>
                <a:schemeClr val="tx1"/>
              </a:solidFill>
              <a:latin typeface="Palatino Linotype" panose="02040502050505030304" pitchFamily="18" charset="0"/>
              <a:cs typeface="Times New Roman" panose="02020603050405020304" pitchFamily="18" charset="0"/>
            </a:endParaRPr>
          </a:p>
          <a:p>
            <a:r>
              <a:rPr lang="en-US" sz="1400" i="1" u="sng"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Location, location, location!!</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Quiet Old Village neighborhood.</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Four spacious bedrooms with beautiful hardwood flooring.</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Large back deck with enclosure.</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Huge concrete driveway.</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New sod in front yard.</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Beautiful landscaping.</a:t>
            </a:r>
          </a:p>
          <a:p>
            <a:pPr marL="285750" indent="-285750" algn="l">
              <a:buFont typeface="Arial" panose="020B0604020202020204" pitchFamily="34" charset="0"/>
              <a:buChar char="•"/>
            </a:pPr>
            <a:r>
              <a:rPr lang="en-US" sz="1400" dirty="0">
                <a:solidFill>
                  <a:schemeClr val="tx1"/>
                </a:solidFill>
                <a:latin typeface="Palatino Linotype" panose="02040502050505030304" pitchFamily="18" charset="0"/>
                <a:cs typeface="Times New Roman" panose="02020603050405020304" pitchFamily="18" charset="0"/>
              </a:rPr>
              <a:t>Metal roof.</a:t>
            </a:r>
          </a:p>
          <a:p>
            <a:endParaRPr lang="en-US" sz="1400" dirty="0">
              <a:solidFill>
                <a:schemeClr val="tx1"/>
              </a:solidFill>
              <a:latin typeface="Palatino Linotype" panose="02040502050505030304" pitchFamily="18" charset="0"/>
              <a:cs typeface="Times New Roman" panose="02020603050405020304" pitchFamily="18" charset="0"/>
            </a:endParaRPr>
          </a:p>
          <a:p>
            <a:r>
              <a:rPr lang="en-US" sz="1400" i="1" dirty="0">
                <a:solidFill>
                  <a:schemeClr val="tx1"/>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9434" y="0"/>
            <a:ext cx="7781834" cy="677108"/>
          </a:xfrm>
          <a:prstGeom prst="rect">
            <a:avLst/>
          </a:prstGeom>
        </p:spPr>
        <p:txBody>
          <a:bodyPr wrap="square">
            <a:spAutoFit/>
          </a:bodyPr>
          <a:lstStyle/>
          <a:p>
            <a:pPr algn="ctr"/>
            <a:r>
              <a:rPr lang="en-US" sz="3800" b="1" dirty="0">
                <a:solidFill>
                  <a:schemeClr val="bg1"/>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Price Reduced</a:t>
            </a:r>
            <a:endParaRPr lang="en-US" sz="3800" b="1" dirty="0">
              <a:solidFill>
                <a:schemeClr val="bg1"/>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2058288" y="34719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96800"/>
            <a:ext cx="7772400" cy="3048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Hamilton Horne     </a:t>
            </a:r>
            <a:r>
              <a:rPr lang="en-US" sz="1600" dirty="0">
                <a:solidFill>
                  <a:schemeClr val="tx1"/>
                </a:solidFill>
                <a:latin typeface="Palatino Linotype" panose="02040502050505030304" pitchFamily="18" charset="0"/>
                <a:hlinkClick r:id="rId5"/>
              </a:rPr>
              <a:t>Hamilton@MattOneillTeam.com</a:t>
            </a:r>
            <a:r>
              <a:rPr lang="en-US" sz="1600" dirty="0">
                <a:solidFill>
                  <a:schemeClr val="tx1"/>
                </a:solidFill>
                <a:latin typeface="Palatino Linotype" panose="02040502050505030304" pitchFamily="18" charset="0"/>
              </a:rPr>
              <a:t> (843)708-0584 </a:t>
            </a:r>
          </a:p>
        </p:txBody>
      </p:sp>
      <p:pic>
        <p:nvPicPr>
          <p:cNvPr id="10" name="Picture 9"/>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5204492"/>
            <a:ext cx="2020824" cy="1371600"/>
          </a:xfrm>
          <a:prstGeom prst="rect">
            <a:avLst/>
          </a:prstGeom>
        </p:spPr>
      </p:pic>
      <p:pic>
        <p:nvPicPr>
          <p:cNvPr id="11" name="Picture 10"/>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8121416"/>
            <a:ext cx="2020824" cy="1371600"/>
          </a:xfrm>
          <a:prstGeom prst="rect">
            <a:avLst/>
          </a:prstGeom>
        </p:spPr>
      </p:pic>
      <p:pic>
        <p:nvPicPr>
          <p:cNvPr id="12" name="Picture 1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6662954"/>
            <a:ext cx="2020824" cy="1371600"/>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751576" y="11038340"/>
            <a:ext cx="2020824" cy="1371600"/>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751576" y="8121416"/>
            <a:ext cx="2020824" cy="1371600"/>
          </a:xfrm>
          <a:prstGeom prst="rect">
            <a:avLst/>
          </a:prstGeom>
        </p:spPr>
      </p:pic>
      <p:pic>
        <p:nvPicPr>
          <p:cNvPr id="15" name="Picture 1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038340"/>
            <a:ext cx="2020824" cy="1371600"/>
          </a:xfrm>
          <a:prstGeom prst="rect">
            <a:avLst/>
          </a:prstGeom>
        </p:spPr>
      </p:pic>
      <p:pic>
        <p:nvPicPr>
          <p:cNvPr id="16" name="Picture 1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751576" y="6662954"/>
            <a:ext cx="2020824" cy="1371600"/>
          </a:xfrm>
          <a:prstGeom prst="rect">
            <a:avLst/>
          </a:prstGeom>
        </p:spPr>
      </p:pic>
      <p:pic>
        <p:nvPicPr>
          <p:cNvPr id="17" name="Picture 16"/>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751576" y="5204492"/>
            <a:ext cx="2020824" cy="1371600"/>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pic>
        <p:nvPicPr>
          <p:cNvPr id="19" name="Picture 1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9579878"/>
            <a:ext cx="2020824" cy="1371600"/>
          </a:xfrm>
          <a:prstGeom prst="rect">
            <a:avLst/>
          </a:prstGeom>
        </p:spPr>
      </p:pic>
      <p:pic>
        <p:nvPicPr>
          <p:cNvPr id="20" name="Picture 1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5751576" y="9579878"/>
            <a:ext cx="2020824" cy="13716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208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2018-08-09T11:21:55Z</dcterms:modified>
</cp:coreProperties>
</file>