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B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366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2" Type="http://schemas.openxmlformats.org/officeDocument/2006/relationships/hyperlink" Target="mailto:trey@landsouthofcharleston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1"/>
            <a:ext cx="7772400" cy="1430415"/>
          </a:xfrm>
        </p:spPr>
        <p:txBody>
          <a:bodyPr>
            <a:normAutofit fontScale="90000"/>
          </a:bodyPr>
          <a:lstStyle/>
          <a:p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 Just Reduced!</a:t>
            </a:r>
            <a:b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 House Thursday 11:30-1:00</a:t>
            </a:r>
            <a:b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Refreshments Will Be Provided</a:t>
            </a:r>
            <a:br>
              <a:rPr lang="en-US" sz="1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1477 Kinloch Lane ~ Old Mt Pleasant ~ MLS# 18018494 ~ $545,000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312" y="5071443"/>
            <a:ext cx="7331776" cy="3273378"/>
          </a:xfrm>
        </p:spPr>
        <p:txBody>
          <a:bodyPr anchor="ctr">
            <a:normAutofit lnSpcReduction="10000"/>
          </a:bodyPr>
          <a:lstStyle/>
          <a:p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Located on a quiet, tree-lined street in the heart of Old Mt Pleasant, this exceptionally maintained home is close to everything! Just a short walk to shopping, restaurants and award winning Mt Pleasant Academy &amp;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Moultire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Middle Schools, quick bike ride to the beach, and 10 minute drive to Downtown Charleston. Enjoy the many updates that include engineered hickory flooring throughout, new </a:t>
            </a:r>
            <a:r>
              <a:rPr lang="en-US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carrara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marble mantle above the fireplace, and updated kitchen and bathrooms. </a:t>
            </a:r>
          </a:p>
          <a:p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backyard includes a privacy fence, mature landscaping, new patio and oversized screened porch which is perfect for relaxing or entertaining. Upstairs, the spacious master suite includes a large walk in closet. The owners just installed a new HVAC in April of 2018, and no Flood Insurance is Required!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" y="152400"/>
            <a:ext cx="7498080" cy="9677400"/>
          </a:xfrm>
          <a:prstGeom prst="rect">
            <a:avLst/>
          </a:prstGeom>
          <a:noFill/>
          <a:ln w="3175">
            <a:solidFill>
              <a:srgbClr val="FF8B8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90500" y="8458200"/>
            <a:ext cx="73914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Trey Morrison</a:t>
            </a:r>
          </a:p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trey@landsouthofcharleston.com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Mobile 843-697-6849</a:t>
            </a:r>
          </a:p>
          <a:p>
            <a:pPr algn="ctr"/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Land South of Charleston, LLC | 180 E Bay St Ste 300 | Charleston, SC 29401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028700" y="8401510"/>
            <a:ext cx="5715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42" y="1600199"/>
            <a:ext cx="3611878" cy="240959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602" y="4111412"/>
            <a:ext cx="1368736" cy="9144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56" y="4111412"/>
            <a:ext cx="1339215" cy="9144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145" y="4111413"/>
            <a:ext cx="1370644" cy="91439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7179" y="4111412"/>
            <a:ext cx="1350645" cy="9144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469" y="1600200"/>
            <a:ext cx="3611880" cy="241126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8800" y="3378207"/>
            <a:ext cx="627723" cy="93962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627" y="4111412"/>
            <a:ext cx="136969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436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170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Price Just Reduced! Open House Thursday 11:30-1:00 Refreshments Will Be Provided 1477 Kinloch Lane ~ Old Mt Pleasant ~ MLS# 18018494 ~ $545,000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 Opportunity ~ Handyman Special ~</dc:title>
  <dc:creator>CVH360</dc:creator>
  <cp:lastModifiedBy>A. Thomas Price</cp:lastModifiedBy>
  <cp:revision>15</cp:revision>
  <dcterms:created xsi:type="dcterms:W3CDTF">2006-08-16T00:00:00Z</dcterms:created>
  <dcterms:modified xsi:type="dcterms:W3CDTF">2018-07-18T14:37:44Z</dcterms:modified>
</cp:coreProperties>
</file>