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hyperlink" Target="mailto:erik.fender@cbcarolinas.com" TargetMode="External"/><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187696"/>
            <a:ext cx="7777478" cy="2249423"/>
          </a:xfrm>
        </p:spPr>
        <p:txBody>
          <a:bodyPr anchor="ctr">
            <a:noAutofit/>
          </a:bodyPr>
          <a:lstStyle/>
          <a:p>
            <a:r>
              <a:rPr lang="en-US" sz="2000" b="1" i="1" dirty="0">
                <a:solidFill>
                  <a:srgbClr val="0070C0"/>
                </a:solidFill>
                <a:latin typeface="Open Sans" panose="020B0606030504020204" pitchFamily="34" charset="0"/>
                <a:ea typeface="Open Sans" panose="020B0606030504020204" pitchFamily="34" charset="0"/>
                <a:cs typeface="Open Sans" panose="020B0606030504020204" pitchFamily="34" charset="0"/>
              </a:rPr>
              <a:t>FIRST FLOOR CONDO WITH DEEDED GARAGE!</a:t>
            </a:r>
          </a:p>
          <a:p>
            <a:endParaRPr lang="en-US" sz="16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endParaRPr>
          </a:p>
          <a:p>
            <a:r>
              <a:rPr lang="en-US" sz="16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Excellent Condition! Two Bedrooms, Two full bathrooms with tile flooring and granite counters! Only carpet is in the two bedrooms. Perfectly located just minutes from the beach, downtown Charleston, shopping and restaurants! Only 1 minute from I-526. Neighborhood swimming pool and clubhouse. Each building requires security code to enter.</a:t>
            </a:r>
          </a:p>
        </p:txBody>
      </p:sp>
      <p:sp>
        <p:nvSpPr>
          <p:cNvPr id="2" name="Title 1"/>
          <p:cNvSpPr>
            <a:spLocks noGrp="1"/>
          </p:cNvSpPr>
          <p:nvPr>
            <p:ph type="ctrTitle"/>
          </p:nvPr>
        </p:nvSpPr>
        <p:spPr>
          <a:xfrm>
            <a:off x="3895978" y="11287"/>
            <a:ext cx="3868802" cy="963904"/>
          </a:xfrm>
        </p:spPr>
        <p:txBody>
          <a:bodyPr anchor="t">
            <a:normAutofit/>
          </a:bodyPr>
          <a:lstStyle/>
          <a:p>
            <a:r>
              <a:rPr lang="en-US" sz="2400" i="1">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REDUCED PRICE…</a:t>
            </a:r>
            <a:br>
              <a:rPr lang="en-US" sz="2400" i="1"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2400" i="1" dirty="0">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BRING ALL OFFERS!</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829300" y="3733800"/>
            <a:ext cx="1938528" cy="145389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3883278" y="1077223"/>
            <a:ext cx="3889122" cy="2554545"/>
          </a:xfrm>
          <a:prstGeom prst="rect">
            <a:avLst/>
          </a:prstGeom>
        </p:spPr>
        <p:txBody>
          <a:bodyPr wrap="square">
            <a:spAutoFit/>
          </a:bodyPr>
          <a:lstStyle/>
          <a:p>
            <a:pPr algn="ctr"/>
            <a:r>
              <a:rPr lang="en-US" sz="24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1477 Cambridge Lakes </a:t>
            </a:r>
            <a:r>
              <a:rPr lang="en-US" sz="2400" dirty="0" err="1">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Dr</a:t>
            </a:r>
            <a:r>
              <a:rPr lang="en-US" sz="24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 #106</a:t>
            </a:r>
          </a:p>
          <a:p>
            <a:pPr algn="ctr"/>
            <a:endParaRPr lang="en-US" sz="16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16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Cambridge Lakes</a:t>
            </a:r>
          </a:p>
          <a:p>
            <a:pPr algn="ctr"/>
            <a:r>
              <a:rPr lang="en-US" sz="16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Mount Pleasant</a:t>
            </a:r>
          </a:p>
          <a:p>
            <a:pPr algn="ctr"/>
            <a:r>
              <a:rPr lang="en-US" sz="16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MLS# 16014982</a:t>
            </a:r>
          </a:p>
          <a:p>
            <a:pPr algn="ctr"/>
            <a:r>
              <a:rPr lang="en-US" sz="16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$229,900</a:t>
            </a:r>
          </a:p>
          <a:p>
            <a:pPr algn="ctr"/>
            <a:endParaRPr lang="en-US" sz="16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16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2 Bedrooms | 2 Baths | 1,093sf</a:t>
            </a:r>
          </a:p>
        </p:txBody>
      </p:sp>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922" y="7429415"/>
            <a:ext cx="822960" cy="109728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602500" y="7429415"/>
            <a:ext cx="822960" cy="109728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339448" y="7429415"/>
            <a:ext cx="822960" cy="109728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944868" y="7429415"/>
            <a:ext cx="822960" cy="109728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4"/>
          <p:cNvSpPr/>
          <p:nvPr/>
        </p:nvSpPr>
        <p:spPr>
          <a:xfrm>
            <a:off x="1066800" y="8865126"/>
            <a:ext cx="3737452" cy="1138773"/>
          </a:xfrm>
          <a:prstGeom prst="rect">
            <a:avLst/>
          </a:prstGeom>
        </p:spPr>
        <p:txBody>
          <a:bodyPr wrap="square">
            <a:spAutoFit/>
          </a:bodyPr>
          <a:lstStyle/>
          <a:p>
            <a:r>
              <a:rPr lang="en-US" dirty="0">
                <a:latin typeface="Open Sans" panose="020B0606030504020204"/>
              </a:rPr>
              <a:t>Erik Fender</a:t>
            </a:r>
          </a:p>
          <a:p>
            <a:r>
              <a:rPr lang="en-US" sz="1600" dirty="0">
                <a:latin typeface="Open Sans" panose="020B0606030504020204"/>
                <a:ea typeface="Open Sans" panose="020B0606030504020204" pitchFamily="34" charset="0"/>
                <a:cs typeface="Open Sans" panose="020B0606030504020204" pitchFamily="34" charset="0"/>
              </a:rPr>
              <a:t>C 843-</a:t>
            </a:r>
            <a:r>
              <a:rPr lang="en-US" sz="1600" dirty="0">
                <a:latin typeface="Open Sans" panose="020B0606030504020204"/>
              </a:rPr>
              <a:t>830-7346</a:t>
            </a:r>
          </a:p>
          <a:p>
            <a:r>
              <a:rPr lang="en-US" sz="1600" dirty="0">
                <a:latin typeface="Open Sans" panose="020B0606030504020204"/>
                <a:ea typeface="Open Sans" panose="020B0606030504020204" pitchFamily="34" charset="0"/>
                <a:cs typeface="Open Sans" panose="020B0606030504020204" pitchFamily="34" charset="0"/>
              </a:rPr>
              <a:t>O 843-856-8800</a:t>
            </a:r>
          </a:p>
          <a:p>
            <a:r>
              <a:rPr lang="en-US" sz="1600" dirty="0">
                <a:latin typeface="Open Sans" panose="020B0606030504020204"/>
                <a:hlinkClick r:id="rId7"/>
              </a:rPr>
              <a:t>erik.fender@cbcarolinas.com</a:t>
            </a:r>
            <a:r>
              <a:rPr lang="en-US" sz="1600" dirty="0">
                <a:latin typeface="Open Sans" panose="020B0606030504020204"/>
              </a:rPr>
              <a:t> </a:t>
            </a:r>
            <a:endParaRPr lang="en-US" sz="1600" dirty="0">
              <a:latin typeface="Open Sans" panose="020B0606030504020204"/>
              <a:ea typeface="Open Sans" panose="020B0606030504020204" pitchFamily="34" charset="0"/>
              <a:cs typeface="Open Sans" panose="020B0606030504020204" pitchFamily="34" charset="0"/>
            </a:endParaRPr>
          </a:p>
        </p:txBody>
      </p:sp>
      <p:grpSp>
        <p:nvGrpSpPr>
          <p:cNvPr id="8" name="Group 7"/>
          <p:cNvGrpSpPr/>
          <p:nvPr/>
        </p:nvGrpSpPr>
        <p:grpSpPr>
          <a:xfrm>
            <a:off x="5943600" y="8845128"/>
            <a:ext cx="1821180" cy="1178768"/>
            <a:chOff x="5943600" y="8839200"/>
            <a:chExt cx="1821180" cy="1178768"/>
          </a:xfrm>
        </p:grpSpPr>
        <p:pic>
          <p:nvPicPr>
            <p:cNvPr id="1034" name="Picture 10"/>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6173078" y="8839200"/>
              <a:ext cx="1362224" cy="771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5943600" y="9602470"/>
              <a:ext cx="1821180" cy="415498"/>
            </a:xfrm>
            <a:prstGeom prst="rect">
              <a:avLst/>
            </a:prstGeom>
          </p:spPr>
          <p:txBody>
            <a:bodyPr wrap="square">
              <a:spAutoFit/>
            </a:bodyPr>
            <a:lstStyle/>
            <a:p>
              <a:pPr algn="ctr"/>
              <a:r>
                <a:rPr lang="en-US" sz="700" dirty="0">
                  <a:latin typeface="Open Sans" panose="020B0606030504020204" pitchFamily="34" charset="0"/>
                  <a:ea typeface="Open Sans" panose="020B0606030504020204" pitchFamily="34" charset="0"/>
                  <a:cs typeface="Open Sans" panose="020B0606030504020204" pitchFamily="34" charset="0"/>
                </a:rPr>
                <a:t>Coldwell Banker Residential Brokerage</a:t>
              </a:r>
            </a:p>
            <a:p>
              <a:pPr algn="ctr"/>
              <a:r>
                <a:rPr lang="en-US" sz="700" dirty="0">
                  <a:latin typeface="Open Sans" panose="020B0606030504020204" pitchFamily="34" charset="0"/>
                  <a:ea typeface="Open Sans" panose="020B0606030504020204" pitchFamily="34" charset="0"/>
                  <a:cs typeface="Open Sans" panose="020B0606030504020204" pitchFamily="34" charset="0"/>
                </a:rPr>
                <a:t>1127 </a:t>
              </a:r>
              <a:r>
                <a:rPr lang="en-US" sz="700" dirty="0" err="1">
                  <a:latin typeface="Open Sans" panose="020B0606030504020204" pitchFamily="34" charset="0"/>
                  <a:ea typeface="Open Sans" panose="020B0606030504020204" pitchFamily="34" charset="0"/>
                  <a:cs typeface="Open Sans" panose="020B0606030504020204" pitchFamily="34" charset="0"/>
                </a:rPr>
                <a:t>Queensborough</a:t>
              </a:r>
              <a:r>
                <a:rPr lang="en-US" sz="700" dirty="0">
                  <a:latin typeface="Open Sans" panose="020B0606030504020204" pitchFamily="34" charset="0"/>
                  <a:ea typeface="Open Sans" panose="020B0606030504020204" pitchFamily="34" charset="0"/>
                  <a:cs typeface="Open Sans" panose="020B0606030504020204" pitchFamily="34" charset="0"/>
                </a:rPr>
                <a:t> Blvd. 103</a:t>
              </a:r>
            </a:p>
            <a:p>
              <a:pPr algn="ctr"/>
              <a:r>
                <a:rPr lang="en-US" sz="700" dirty="0">
                  <a:latin typeface="Open Sans" panose="020B0606030504020204" pitchFamily="34" charset="0"/>
                  <a:ea typeface="Open Sans" panose="020B0606030504020204" pitchFamily="34" charset="0"/>
                  <a:cs typeface="Open Sans" panose="020B0606030504020204" pitchFamily="34" charset="0"/>
                </a:rPr>
                <a:t>Mt Pleasant, SC 29464</a:t>
              </a:r>
            </a:p>
          </p:txBody>
        </p:sp>
      </p:grpSp>
      <p:pic>
        <p:nvPicPr>
          <p:cNvPr id="17"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887025" y="3733800"/>
            <a:ext cx="1938528" cy="145389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2" descr="http://photos.flexmls.com/chs/20140922131901191825000000.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150" y="8839200"/>
            <a:ext cx="100965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7"/>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470974" y="7429415"/>
            <a:ext cx="822960" cy="109728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7"/>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734026" y="7429415"/>
            <a:ext cx="822960" cy="109728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865552" y="7429415"/>
            <a:ext cx="822960" cy="109728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8"/>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076396" y="7441823"/>
            <a:ext cx="822960" cy="109728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8"/>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5207922" y="7429415"/>
            <a:ext cx="822960" cy="109728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16">
            <a:extLst>
              <a:ext uri="{28A0092B-C50C-407E-A947-70E740481C1C}">
                <a14:useLocalDpi xmlns:a14="http://schemas.microsoft.com/office/drawing/2010/main" val="0"/>
              </a:ext>
            </a:extLst>
          </a:blip>
          <a:stretch>
            <a:fillRect/>
          </a:stretch>
        </p:blipFill>
        <p:spPr bwMode="auto">
          <a:xfrm>
            <a:off x="-2922" y="6096"/>
            <a:ext cx="3886200" cy="51816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58582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112</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Open Sans</vt:lpstr>
      <vt:lpstr>Office Theme</vt:lpstr>
      <vt:lpstr>REDUCED PRICE… BRING ALL OFFERS!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cp:revision>
  <dcterms:created xsi:type="dcterms:W3CDTF">2006-08-16T00:00:00Z</dcterms:created>
  <dcterms:modified xsi:type="dcterms:W3CDTF">2016-07-05T16:34:22Z</dcterms:modified>
</cp:coreProperties>
</file>