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315200" cy="9144000"/>
  <p:notesSz cx="6858000" cy="9144000"/>
  <p:embeddedFontLst>
    <p:embeddedFont>
      <p:font typeface="Book Antiqua" panose="02040602050305030304" pitchFamily="18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Ink Free" panose="03080402000500000000" pitchFamily="66" charset="0"/>
      <p:regular r:id="rId11"/>
    </p:embeddedFont>
    <p:embeddedFont>
      <p:font typeface="Lucida Sans" panose="020B060203050402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83" d="100"/>
          <a:sy n="83" d="100"/>
        </p:scale>
        <p:origin x="2730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828800"/>
            <a:ext cx="658368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36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442263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5680" indent="0" algn="ctr">
              <a:buNone/>
            </a:lvl2pPr>
            <a:lvl3pPr marL="831358" indent="0" algn="ctr">
              <a:buNone/>
            </a:lvl3pPr>
            <a:lvl4pPr marL="1247038" indent="0" algn="ctr">
              <a:buNone/>
            </a:lvl4pPr>
            <a:lvl5pPr marL="1662717" indent="0" algn="ctr">
              <a:buNone/>
            </a:lvl5pPr>
            <a:lvl6pPr marL="2078397" indent="0" algn="ctr">
              <a:buNone/>
            </a:lvl6pPr>
            <a:lvl7pPr marL="2494077" indent="0" algn="ctr">
              <a:buNone/>
            </a:lvl7pPr>
            <a:lvl8pPr marL="2909755" indent="0" algn="ctr">
              <a:buNone/>
            </a:lvl8pPr>
            <a:lvl9pPr marL="332543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7"/>
            <a:ext cx="164592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7"/>
            <a:ext cx="481584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12800"/>
            <a:ext cx="566928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36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343716"/>
            <a:ext cx="5669280" cy="2012948"/>
          </a:xfrm>
        </p:spPr>
        <p:txBody>
          <a:bodyPr anchor="t"/>
          <a:lstStyle>
            <a:lvl1pPr marL="66508" indent="0" algn="l">
              <a:buNone/>
              <a:defRPr sz="1818">
                <a:solidFill>
                  <a:schemeClr val="tx1"/>
                </a:solidFill>
              </a:defRPr>
            </a:lvl1pPr>
            <a:lvl2pPr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8555570"/>
            <a:ext cx="6096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658368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2046819"/>
            <a:ext cx="3232149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2046819"/>
            <a:ext cx="3233420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2" y="3149603"/>
            <a:ext cx="3232149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49603"/>
            <a:ext cx="3233420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2" y="364067"/>
            <a:ext cx="2406651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2" y="2032003"/>
            <a:ext cx="2406651" cy="6136217"/>
          </a:xfrm>
        </p:spPr>
        <p:txBody>
          <a:bodyPr/>
          <a:lstStyle>
            <a:lvl1pPr marL="0" indent="0">
              <a:buNone/>
              <a:defRPr sz="1273"/>
            </a:lvl1pPr>
            <a:lvl2pPr>
              <a:buNone/>
              <a:defRPr sz="1092"/>
            </a:lvl2pPr>
            <a:lvl3pPr>
              <a:buNone/>
              <a:defRPr sz="910"/>
            </a:lvl3pPr>
            <a:lvl4pPr>
              <a:buNone/>
              <a:defRPr sz="818"/>
            </a:lvl4pPr>
            <a:lvl5pPr>
              <a:buNone/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364067"/>
            <a:ext cx="4089401" cy="7804152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2000"/>
            </a:lvl3pPr>
            <a:lvl4pPr>
              <a:defRPr sz="1818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12800"/>
            <a:ext cx="4389120" cy="6963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81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442633"/>
            <a:ext cx="438912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91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555715"/>
            <a:ext cx="4389120" cy="707137"/>
          </a:xfrm>
        </p:spPr>
        <p:txBody>
          <a:bodyPr lIns="45720" tIns="45720" rIns="45720" anchor="t"/>
          <a:lstStyle>
            <a:lvl1pPr marL="0" indent="0" algn="ctr">
              <a:buNone/>
              <a:defRPr sz="1273"/>
            </a:lvl1pPr>
            <a:lvl2pPr>
              <a:defRPr sz="1092"/>
            </a:lvl2pPr>
            <a:lvl3pPr>
              <a:defRPr sz="910"/>
            </a:lvl3pPr>
            <a:lvl4pPr>
              <a:defRPr sz="818"/>
            </a:lvl4pPr>
            <a:lvl5pPr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366183"/>
            <a:ext cx="658368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133600"/>
            <a:ext cx="658368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8555570"/>
            <a:ext cx="170688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8555570"/>
            <a:ext cx="231648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8555570"/>
            <a:ext cx="6096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28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8815" indent="-3741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789791" indent="-25772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0884" indent="-207839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11" indent="-16627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404996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1604522" indent="-16627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1787421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1970319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153218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47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62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9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09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25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harlestonvirtualhomes.com/25003227/3D_Video.mp4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5844250" cy="3896167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24693" y="8117616"/>
            <a:ext cx="7065817" cy="102638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3345"/>
            <a:ext cx="5844250" cy="852821"/>
          </a:xfrm>
          <a:gradFill flip="none" rotWithShape="1">
            <a:gsLst>
              <a:gs pos="68000">
                <a:srgbClr val="696863">
                  <a:alpha val="50000"/>
                </a:srgbClr>
              </a:gs>
              <a:gs pos="0">
                <a:schemeClr val="tx1">
                  <a:alpha val="7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4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1477 </a:t>
            </a:r>
            <a:r>
              <a:rPr lang="en-US" sz="2400" cap="none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Croaton</a:t>
            </a:r>
            <a:r>
              <a:rPr lang="en-US" sz="24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Crossing</a:t>
            </a:r>
            <a:br>
              <a:rPr lang="en-US" sz="20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Carolina Park | Mount Pleasant, SC 29466</a:t>
            </a:r>
            <a:br>
              <a:rPr lang="en-US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MLS# 26004487 | $929,000</a:t>
            </a:r>
            <a:br>
              <a:rPr lang="en-US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n-US" sz="1400" i="1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45" y="8176303"/>
            <a:ext cx="685750" cy="9524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47443" y="8298480"/>
            <a:ext cx="3620315" cy="7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  <a:hlinkClick r:id="rId4"/>
              </a:rPr>
              <a:t>suzi.baldrick@carolinaone.com</a:t>
            </a: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90953" y="8233887"/>
            <a:ext cx="1385455" cy="837265"/>
            <a:chOff x="0" y="9037683"/>
            <a:chExt cx="1524000" cy="920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25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629400" y="514898"/>
            <a:ext cx="5799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OPEN HOUSE SATURDAY 1-3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8763000" y="1447800"/>
            <a:ext cx="2808782" cy="428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2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PRICE ADJUSTMENT!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234A0-AFDC-DBCC-3D85-CC2AFFCA8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7244428"/>
            <a:ext cx="1371598" cy="770696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AE7CD-C0B7-72D9-50F9-89146CCCF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4139672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D218F208-15F3-EAEB-75A7-47EE02CFCC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2600" y="5253950"/>
            <a:ext cx="799831" cy="7998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C0B075-D521-12B1-60DF-B325DD93C8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5174590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F2533-E284-8702-AFE9-43F252B3F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6209508"/>
            <a:ext cx="1371600" cy="91440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A1C778-C015-5DD2-529D-8387467F23C1}"/>
              </a:ext>
            </a:extLst>
          </p:cNvPr>
          <p:cNvSpPr txBox="1"/>
          <p:nvPr/>
        </p:nvSpPr>
        <p:spPr>
          <a:xfrm>
            <a:off x="0" y="4075584"/>
            <a:ext cx="5814816" cy="39395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1050" dirty="0">
                <a:solidFill>
                  <a:srgbClr val="10253F"/>
                </a:solidFill>
                <a:latin typeface="Century Gothic" panose="020B0502020202020204" pitchFamily="34" charset="0"/>
              </a:rPr>
              <a:t>Nestled in the heart of Carolina Park, one of Mount Pleasant's most sought-after communities, 1477 </a:t>
            </a:r>
            <a:r>
              <a:rPr lang="en-US" sz="1050" dirty="0" err="1">
                <a:solidFill>
                  <a:srgbClr val="10253F"/>
                </a:solidFill>
                <a:latin typeface="Century Gothic" panose="020B0502020202020204" pitchFamily="34" charset="0"/>
              </a:rPr>
              <a:t>Croaton</a:t>
            </a:r>
            <a:r>
              <a:rPr lang="en-US" sz="1050" dirty="0">
                <a:solidFill>
                  <a:srgbClr val="10253F"/>
                </a:solidFill>
                <a:latin typeface="Century Gothic" panose="020B0502020202020204" pitchFamily="34" charset="0"/>
              </a:rPr>
              <a:t> Crossing offers an exceptional blend of timeless style and modern comfort. This beautifully updated 3-bedroom, 2.5-bath home spans 2,548 square feet and is thoughtfully designed for both elegant entertaining and relaxed Lowcountry living. Sunlight fills the open living spaces, creating a warm and inviting atmosphere throughout. The seamless flow leads to a charming screened-in porch—an ideal retreat for morning coffee, quiet evenings, or gathering with friends while enjoying the peaceful surroundings. Upstairs, the spacious primary suite provides a private sanctuary, complemented by two additional bedrooms featuring new luxury vinyl plank flooring. Significant 2021 updates—including a new HVAC system, fresh interior and exterior paint, and all new window treatments - offer both beauty and peace of mind. Located in vibrant Carolina Park, residents enjoy resort-style amenities including a pool, tennis courts, scenic walking trails, and neighborhood parks. Just minutes from top-rated schools, boutique shopping, dining, and the beaches, this home offers the perfect balance of convenience and coastal lifestyle. This is more than a home - it's a place to truly live and enjoy the best of Mount Pleasant.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AB81E-6BD1-932E-3456-4CA9FE2E2740}"/>
              </a:ext>
            </a:extLst>
          </p:cNvPr>
          <p:cNvSpPr txBox="1"/>
          <p:nvPr/>
        </p:nvSpPr>
        <p:spPr>
          <a:xfrm>
            <a:off x="-2543955" y="5976736"/>
            <a:ext cx="2382541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700" i="1" dirty="0">
                <a:latin typeface="Century Gothic" panose="020B0502020202020204" pitchFamily="34" charset="0"/>
              </a:rPr>
              <a:t>Scan for a virtual walkthrough!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4F04F-F624-4096-A4FF-BD58C010C2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3104754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3177C-04E4-5109-F795-1DFF832767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0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6AA9F-7D7E-EC75-E03F-AA488B9512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1034918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AE8DA9-84EC-561D-CB14-52C7A04CD33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2069836"/>
            <a:ext cx="137160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1663</TotalTime>
  <Words>283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Century Gothic</vt:lpstr>
      <vt:lpstr>Wingdings 3</vt:lpstr>
      <vt:lpstr>Book Antiqua</vt:lpstr>
      <vt:lpstr>Wingdings</vt:lpstr>
      <vt:lpstr>Ink Free</vt:lpstr>
      <vt:lpstr>Lucida Sans</vt:lpstr>
      <vt:lpstr>Wingdings 2</vt:lpstr>
      <vt:lpstr>Apex</vt:lpstr>
      <vt:lpstr>1477 Croaton Crossing Carolina Park | Mount Pleasant, SC 29466 MLS# 26004487 | $929,000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144</cp:revision>
  <dcterms:created xsi:type="dcterms:W3CDTF">2006-08-16T00:00:00Z</dcterms:created>
  <dcterms:modified xsi:type="dcterms:W3CDTF">2026-02-18T14:35:50Z</dcterms:modified>
</cp:coreProperties>
</file>