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93CDDD"/>
    <a:srgbClr val="701D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60" y="5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5638801"/>
            <a:ext cx="7772400" cy="441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-2540" y="1"/>
            <a:ext cx="7777480" cy="56387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11" y="357901"/>
            <a:ext cx="7723977" cy="515647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853938"/>
            <a:ext cx="7772400" cy="632462"/>
          </a:xfrm>
        </p:spPr>
        <p:txBody>
          <a:bodyPr>
            <a:noAutofit/>
          </a:bodyPr>
          <a:lstStyle/>
          <a:p>
            <a:r>
              <a:rPr lang="en-US" sz="3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Lowered Price on Old Mt Pleasant Renovated Home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19764"/>
            <a:ext cx="7772400" cy="2636461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BEAUTIFUL, UPDATED, and RENOVATED from the studs out in 2012/2013, which includes all new plumbing, electrical, HVAC, Architectural ROOF, Energy Efficient Windows, TANKLESS WATER HEATER, EXTERIOR </a:t>
            </a:r>
            <a:r>
              <a:rPr lang="en-US" sz="1600" dirty="0" err="1">
                <a:solidFill>
                  <a:schemeClr val="bg1"/>
                </a:solidFill>
              </a:rPr>
              <a:t>Hardi</a:t>
            </a:r>
            <a:r>
              <a:rPr lang="en-US" sz="1600" dirty="0">
                <a:solidFill>
                  <a:schemeClr val="bg1"/>
                </a:solidFill>
              </a:rPr>
              <a:t> Siding, and Flooring throughout. The OPEN KITCHEN features updated cabinetry, GRANITE kitchen counters and STAINLESS APPLIANCES. There are ample storage closets, including a pantry, with updated wood shelving. This lovely home has 4 bedrooms, 2 custom baths, a large family room, a living/dining area, HUGE MASTER SUITE with VAULTED CEILINGS, double closets, and French door access to the HUGE MULTI-LEVEL DECK for your entertaining needs. Nicely Landscaped yard has 8’ privacy fence in the back, a CUSTOM BUILT SHED, lots of storage, and located in the highly sought after OLD MT PLEASANT!</a:t>
            </a:r>
            <a:endParaRPr lang="en-US" sz="1600" b="1" i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175" y="0"/>
            <a:ext cx="7772400" cy="738664"/>
          </a:xfrm>
          <a:prstGeom prst="rect">
            <a:avLst/>
          </a:prstGeom>
          <a:solidFill>
            <a:srgbClr val="4F81BD"/>
          </a:soli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1479 Goblet Avenue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Old Mt Pleasant :: Mount Pleasant, SC 29464 :: MLS# 16021977 :: $634,900</a:t>
            </a:r>
            <a:endParaRPr lang="en-US" sz="1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56" y="9143999"/>
            <a:ext cx="611506" cy="91440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943100" y="9201090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Scott Baskin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843-324-4139 M | 843-972-2400 O scott.r.baskin@gmail.com | www.scottbaskin.com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584501" y="9301117"/>
            <a:ext cx="217359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RE/MAX Advanced Realty 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311 Johnnie </a:t>
            </a:r>
            <a:r>
              <a:rPr lang="en-US" sz="1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Dodds</a:t>
            </a:r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Blvd </a:t>
            </a:r>
          </a:p>
          <a:p>
            <a:pPr algn="r"/>
            <a:r>
              <a:rPr lang="en-US" sz="1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Mt Pleasant, SC 29464</a:t>
            </a:r>
          </a:p>
        </p:txBody>
      </p:sp>
      <p:sp>
        <p:nvSpPr>
          <p:cNvPr id="18" name="Down Ribbon 17"/>
          <p:cNvSpPr/>
          <p:nvPr/>
        </p:nvSpPr>
        <p:spPr>
          <a:xfrm>
            <a:off x="1872693" y="-963761"/>
            <a:ext cx="4110119" cy="685800"/>
          </a:xfrm>
          <a:prstGeom prst="ribbon">
            <a:avLst>
              <a:gd name="adj1" fmla="val 16667"/>
              <a:gd name="adj2" fmla="val 70178"/>
            </a:avLst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5400000" scaled="0"/>
          </a:gradFill>
          <a:ln w="12700">
            <a:solidFill>
              <a:schemeClr val="bg2">
                <a:lumMod val="25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 House Saturday 12-3 Refreshments Provided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129" y="8153400"/>
            <a:ext cx="1369695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57" y="8153400"/>
            <a:ext cx="1369695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6" y="8153400"/>
            <a:ext cx="1369695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2714" y="8153400"/>
            <a:ext cx="1369695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3979" y="8153400"/>
            <a:ext cx="1369695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299" y="8153400"/>
            <a:ext cx="1369695" cy="91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80243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202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 DECODE</vt:lpstr>
      <vt:lpstr>Arial</vt:lpstr>
      <vt:lpstr>Calibri</vt:lpstr>
      <vt:lpstr>Office Theme</vt:lpstr>
      <vt:lpstr>Lowered Price on Old Mt Pleasant Renovated Home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Stunning, Upgraded Cul-de-Sac Home</dc:title>
  <dc:creator>CVH360</dc:creator>
  <cp:lastModifiedBy>A. Thomas Price</cp:lastModifiedBy>
  <cp:revision>12</cp:revision>
  <dcterms:created xsi:type="dcterms:W3CDTF">2006-08-16T00:00:00Z</dcterms:created>
  <dcterms:modified xsi:type="dcterms:W3CDTF">2016-09-09T14:04:00Z</dcterms:modified>
</cp:coreProperties>
</file>