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148763"/>
            <a:ext cx="7620001" cy="2513330"/>
          </a:xfrm>
        </p:spPr>
        <p:txBody>
          <a:bodyPr anchor="ctr">
            <a:noAutofit/>
          </a:bodyPr>
          <a:lstStyle/>
          <a:p>
            <a:r>
              <a:rPr lang="en-US" sz="1700" b="1" dirty="0" smtClean="0">
                <a:solidFill>
                  <a:srgbClr val="FFFFFF"/>
                </a:solidFill>
              </a:rPr>
              <a:t>One of the best neat and clean homes in </a:t>
            </a:r>
            <a:r>
              <a:rPr lang="en-US" sz="1700" b="1" dirty="0" err="1">
                <a:solidFill>
                  <a:srgbClr val="FFFFFF"/>
                </a:solidFill>
              </a:rPr>
              <a:t>S</a:t>
            </a:r>
            <a:r>
              <a:rPr lang="en-US" sz="1700" b="1" dirty="0" err="1" smtClean="0">
                <a:solidFill>
                  <a:srgbClr val="FFFFFF"/>
                </a:solidFill>
              </a:rPr>
              <a:t>angaree</a:t>
            </a:r>
            <a:r>
              <a:rPr lang="en-US" sz="1700" b="1" dirty="0" smtClean="0">
                <a:solidFill>
                  <a:srgbClr val="FFFFFF"/>
                </a:solidFill>
              </a:rPr>
              <a:t>! </a:t>
            </a:r>
          </a:p>
          <a:p>
            <a:r>
              <a:rPr lang="en-US" sz="1700" dirty="0" smtClean="0">
                <a:solidFill>
                  <a:srgbClr val="FFFFFF"/>
                </a:solidFill>
              </a:rPr>
              <a:t>This tastefully renovated 3br,1.5ba ranch style home has open floor, subsection (Victoria Place) has been updated with new paint, carpet, sandstone tile, vinyl siding, roof-architectural shingles, woodgrain laminate flooring, countertops, new windows, partial wooden privacy fence with spacious front and back yard. Vaulted ceiling in family room, kitchen &amp; dining area. Updated larger closet space in bedrooms. 3rd bedroom is converted garage with a half bath. HVAC has new blower and has been serviced. Nearby schools, library, shopping, restaurants, walking and biking trails and play park. Great price, convenient location! Earnest money $500., Approved loan verification with offer.</a:t>
            </a: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89" y="3485558"/>
            <a:ext cx="3411220" cy="1512485"/>
          </a:xfrm>
        </p:spPr>
        <p:txBody>
          <a:bodyPr anchor="ctr">
            <a:normAutofit fontScale="90000"/>
          </a:bodyPr>
          <a:lstStyle/>
          <a:p>
            <a:r>
              <a:rPr lang="en-US" sz="2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147 Manchester </a:t>
            </a:r>
            <a:r>
              <a:rPr lang="en-US" sz="2400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Sangaree</a:t>
            </a: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29483</a:t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15021821 ~ $</a:t>
            </a: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115,000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77934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- 843-364-4325</a:t>
            </a:r>
            <a:endParaRPr lang="en-US" sz="16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- 843-261-7115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cheri.hamner@agentownedrealty.com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68365" y="3590290"/>
            <a:ext cx="1737360" cy="13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3589020"/>
            <a:ext cx="1740746" cy="130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9" b="40000"/>
          <a:stretch/>
        </p:blipFill>
        <p:spPr bwMode="auto">
          <a:xfrm>
            <a:off x="76199" y="72710"/>
            <a:ext cx="7620001" cy="3228020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271" y="68759"/>
            <a:ext cx="30164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000" b="1" i="1" dirty="0" smtClean="0">
                <a:ln w="3175" cmpd="sng">
                  <a:solidFill>
                    <a:srgbClr val="CCCC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Open House</a:t>
            </a:r>
          </a:p>
          <a:p>
            <a:r>
              <a:rPr lang="en-US" sz="3200" b="1" i="1" dirty="0" smtClean="0">
                <a:ln w="3175" cmpd="sng">
                  <a:solidFill>
                    <a:srgbClr val="CCCC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Sunday from 2-4</a:t>
            </a:r>
            <a:endParaRPr lang="en-US" sz="3200" b="1" i="1" dirty="0">
              <a:ln w="3175" cmpd="sng">
                <a:solidFill>
                  <a:srgbClr val="CCCC00"/>
                </a:solidFill>
                <a:prstDash val="solid"/>
              </a:ln>
              <a:solidFill>
                <a:srgbClr val="FFFF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592" y="7812813"/>
            <a:ext cx="7613216" cy="914400"/>
            <a:chOff x="79853" y="7696200"/>
            <a:chExt cx="7613216" cy="914400"/>
          </a:xfrm>
        </p:grpSpPr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5065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7459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3869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262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9853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8656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19</TotalTime>
  <Words>153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147 Manchester Rd  Sangaree Summerville, SC 29483  MLS# 15021821 ~ $115,000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</cp:lastModifiedBy>
  <cp:revision>6</cp:revision>
  <dcterms:created xsi:type="dcterms:W3CDTF">2006-08-16T00:00:00Z</dcterms:created>
  <dcterms:modified xsi:type="dcterms:W3CDTF">2015-09-12T17:38:50Z</dcterms:modified>
</cp:coreProperties>
</file>