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48" y="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7772400" cy="43027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4290420"/>
            <a:ext cx="7772400" cy="232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137410" y="3464560"/>
            <a:ext cx="3497580" cy="1654048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80590" y="4466675"/>
            <a:ext cx="3411220" cy="628650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180590" y="3516715"/>
            <a:ext cx="3411220" cy="879179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1512570" y="5029690"/>
            <a:ext cx="10058400" cy="1350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6541770" cy="10058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1341121"/>
            <a:ext cx="5634990" cy="737616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53150" y="1341121"/>
            <a:ext cx="787933" cy="73761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88620" y="2963875"/>
            <a:ext cx="6995160" cy="5976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753405"/>
            <a:ext cx="7772400" cy="430499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5751915"/>
            <a:ext cx="7772400" cy="2329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137410" y="4939792"/>
            <a:ext cx="3497580" cy="1654048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149695" y="4938628"/>
            <a:ext cx="3473012" cy="103667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140761" y="5990713"/>
            <a:ext cx="3490879" cy="582405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388621" y="2963875"/>
            <a:ext cx="3419856" cy="587410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3963924" y="2963875"/>
            <a:ext cx="3419856" cy="587410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388621" y="4135120"/>
            <a:ext cx="3419856" cy="470733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3963924" y="4130650"/>
            <a:ext cx="3419856" cy="470733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963875"/>
            <a:ext cx="3419856" cy="1032662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3963924" y="2963875"/>
            <a:ext cx="3419856" cy="1032662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263015" y="2807971"/>
            <a:ext cx="5246370" cy="514934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6756" y="8086954"/>
            <a:ext cx="4818888" cy="804672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74378" y="2972813"/>
            <a:ext cx="4623645" cy="4786833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476756" y="8091424"/>
            <a:ext cx="4818888" cy="804672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137410" y="1430528"/>
            <a:ext cx="3497580" cy="102819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534126" y="400664"/>
            <a:ext cx="2704148" cy="428413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3432810" y="9052560"/>
            <a:ext cx="906780" cy="44704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230630" y="9513570"/>
            <a:ext cx="5311140" cy="42841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959428"/>
            <a:ext cx="7772400" cy="80989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61642"/>
            <a:ext cx="6995160" cy="60387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534126" y="400664"/>
            <a:ext cx="2704148" cy="4284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30630" y="9513570"/>
            <a:ext cx="5311140" cy="4284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432810" y="9052560"/>
            <a:ext cx="906780" cy="44704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952773"/>
            <a:ext cx="7772400" cy="2329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37410" y="1430528"/>
            <a:ext cx="3497580" cy="1028192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5148763"/>
            <a:ext cx="7620001" cy="2513330"/>
          </a:xfrm>
        </p:spPr>
        <p:txBody>
          <a:bodyPr anchor="ctr">
            <a:noAutofit/>
          </a:bodyPr>
          <a:lstStyle/>
          <a:p>
            <a:r>
              <a:rPr lang="en-US" sz="1700" b="1" dirty="0" smtClean="0">
                <a:solidFill>
                  <a:srgbClr val="FFFFFF"/>
                </a:solidFill>
              </a:rPr>
              <a:t>One of the best neat and clean homes in </a:t>
            </a:r>
            <a:r>
              <a:rPr lang="en-US" sz="1700" b="1" dirty="0" err="1">
                <a:solidFill>
                  <a:srgbClr val="FFFFFF"/>
                </a:solidFill>
              </a:rPr>
              <a:t>S</a:t>
            </a:r>
            <a:r>
              <a:rPr lang="en-US" sz="1700" b="1" dirty="0" err="1" smtClean="0">
                <a:solidFill>
                  <a:srgbClr val="FFFFFF"/>
                </a:solidFill>
              </a:rPr>
              <a:t>angaree</a:t>
            </a:r>
            <a:r>
              <a:rPr lang="en-US" sz="1700" b="1" dirty="0" smtClean="0">
                <a:solidFill>
                  <a:srgbClr val="FFFFFF"/>
                </a:solidFill>
              </a:rPr>
              <a:t>! </a:t>
            </a:r>
          </a:p>
          <a:p>
            <a:r>
              <a:rPr lang="en-US" sz="1700" dirty="0" smtClean="0">
                <a:solidFill>
                  <a:srgbClr val="FFFFFF"/>
                </a:solidFill>
              </a:rPr>
              <a:t>This tastefully renovated 3br,1.5ba ranch style home has open floor, subsection (Victoria Place) has been updated with new paint, carpet, sandstone tile, vinyl siding, roof-architectural shingles, woodgrain laminate flooring, countertops, new windows, partial wooden privacy fence with spacious front and back yard. Vaulted ceiling in family room, kitchen &amp; dining area. Updated larger closet space in bedrooms. 3rd bedroom is converted garage with a half bath. HVAC has new blower and has been serviced. Nearby schools, library, shopping, restaurants, walking and biking trails and play park. Great price, convenient location! Earnest money $500., Approved loan verification with offer.</a:t>
            </a:r>
            <a:endParaRPr lang="en-US" sz="1700" dirty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0589" y="3485558"/>
            <a:ext cx="3411220" cy="1512485"/>
          </a:xfrm>
        </p:spPr>
        <p:txBody>
          <a:bodyPr anchor="ctr">
            <a:normAutofit fontScale="90000"/>
          </a:bodyPr>
          <a:lstStyle/>
          <a:p>
            <a:r>
              <a:rPr lang="en-US" sz="2400" dirty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147 Manchester </a:t>
            </a:r>
            <a:r>
              <a:rPr lang="en-US" sz="2400" dirty="0" smtClean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Rd</a:t>
            </a:r>
            <a:r>
              <a:rPr lang="en-US" dirty="0" smtClean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 smtClean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smtClean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 smtClean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err="1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Sangaree</a:t>
            </a:r>
            <a:r>
              <a:rPr lang="en-US" dirty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Summerville, SC </a:t>
            </a:r>
            <a:r>
              <a:rPr lang="en-US" dirty="0" smtClean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29483</a:t>
            </a:r>
            <a:br>
              <a:rPr lang="en-US" dirty="0" smtClean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smtClean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 smtClean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MLS# </a:t>
            </a:r>
            <a:r>
              <a:rPr lang="en-US" dirty="0" smtClean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15021821 ~ $</a:t>
            </a:r>
            <a:r>
              <a:rPr lang="en-US" dirty="0">
                <a:solidFill>
                  <a:srgbClr val="FFFFFF"/>
                </a:solidFill>
                <a:effectLst>
                  <a:glow rad="88900">
                    <a:schemeClr val="tx1"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115,000</a:t>
            </a:r>
            <a:endParaRPr lang="en-US" dirty="0">
              <a:solidFill>
                <a:srgbClr val="FFFFFF"/>
              </a:solidFill>
              <a:effectLst>
                <a:glow rad="88900">
                  <a:schemeClr val="tx1"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86319" y="9154933"/>
            <a:ext cx="1209881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99" y="8877934"/>
            <a:ext cx="918054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8877934"/>
            <a:ext cx="77724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Cheri </a:t>
            </a:r>
            <a:r>
              <a:rPr lang="en-US" sz="18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Hamner</a:t>
            </a:r>
            <a:r>
              <a:rPr lang="en-US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18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1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 - 843-364-4325</a:t>
            </a:r>
            <a:endParaRPr lang="en-US" sz="160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- 843-261-7115</a:t>
            </a:r>
          </a:p>
          <a:p>
            <a:pPr algn="ctr"/>
            <a:r>
              <a:rPr lang="en-US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cheri.hamner@agentownedrealty.com</a:t>
            </a:r>
          </a:p>
        </p:txBody>
      </p:sp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68365" y="3590290"/>
            <a:ext cx="1737360" cy="1303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199" y="3589020"/>
            <a:ext cx="1740746" cy="1305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3" name="Picture 19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39" b="40000"/>
          <a:stretch/>
        </p:blipFill>
        <p:spPr bwMode="auto">
          <a:xfrm>
            <a:off x="76199" y="72710"/>
            <a:ext cx="7620001" cy="3228020"/>
          </a:xfrm>
          <a:prstGeom prst="rect">
            <a:avLst/>
          </a:prstGeom>
          <a:noFill/>
          <a:ln w="5715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76199" y="68759"/>
            <a:ext cx="303159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i="1" dirty="0" smtClean="0">
                <a:ln w="3175" cmpd="sng">
                  <a:solidFill>
                    <a:schemeClr val="bg1">
                      <a:lumMod val="10000"/>
                      <a:lumOff val="9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rPr>
              <a:t>Move-in Ready</a:t>
            </a:r>
            <a:endParaRPr lang="en-US" sz="4400" i="1" dirty="0">
              <a:ln w="3175" cmpd="sng">
                <a:solidFill>
                  <a:schemeClr val="bg1">
                    <a:lumMod val="10000"/>
                    <a:lumOff val="9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+mj-lt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79592" y="7812813"/>
            <a:ext cx="7613216" cy="914400"/>
            <a:chOff x="79853" y="7696200"/>
            <a:chExt cx="7613216" cy="914400"/>
          </a:xfrm>
        </p:grpSpPr>
        <p:pic>
          <p:nvPicPr>
            <p:cNvPr id="1035" name="Picture 11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195065" y="7696200"/>
              <a:ext cx="1219200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2637459" y="7696200"/>
              <a:ext cx="1219200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7" name="Picture 13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473869" y="7696200"/>
              <a:ext cx="1219200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916262" y="7696200"/>
              <a:ext cx="1219200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Picture 12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79853" y="7696200"/>
              <a:ext cx="1219200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" name="Picture 16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358656" y="7696200"/>
              <a:ext cx="1219200" cy="914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79996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Custom 1">
      <a:dk1>
        <a:srgbClr val="172B4B"/>
      </a:dk1>
      <a:lt1>
        <a:srgbClr val="567292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18</TotalTime>
  <Words>150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Garamond</vt:lpstr>
      <vt:lpstr>Tahoma</vt:lpstr>
      <vt:lpstr>Tunga</vt:lpstr>
      <vt:lpstr>BlackTie</vt:lpstr>
      <vt:lpstr>147 Manchester Rd  Sangaree Summerville, SC 29483  MLS# 15021821 ~ $115,000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1051 Sandy Run Cir</dc:title>
  <dc:creator>CVH360</dc:creator>
  <cp:lastModifiedBy>A. Thomas</cp:lastModifiedBy>
  <cp:revision>4</cp:revision>
  <dcterms:created xsi:type="dcterms:W3CDTF">2006-08-16T00:00:00Z</dcterms:created>
  <dcterms:modified xsi:type="dcterms:W3CDTF">2015-09-11T12:06:25Z</dcterms:modified>
</cp:coreProperties>
</file>