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092" y="-27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496484"/>
            <a:ext cx="6217920" cy="3183467"/>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4802717"/>
            <a:ext cx="5486400" cy="2207683"/>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38038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64081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486834"/>
            <a:ext cx="157734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908106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420036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279653"/>
            <a:ext cx="6309360" cy="380364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119286"/>
            <a:ext cx="6309360" cy="200024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BBB56-7111-4A8E-B4B4-A320B66DF7BD}" type="datetimeFigureOut">
              <a:rPr lang="en-US" smtClean="0"/>
              <a:t>4/3/2020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329808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4BBB56-7111-4A8E-B4B4-A320B66DF7BD}"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53586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6836"/>
            <a:ext cx="630936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241551"/>
            <a:ext cx="3094672"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241551"/>
            <a:ext cx="3109913"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4BBB56-7111-4A8E-B4B4-A320B66DF7BD}" type="datetimeFigureOut">
              <a:rPr lang="en-US" smtClean="0"/>
              <a:t>4/3/2020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03687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4BBB56-7111-4A8E-B4B4-A320B66DF7BD}" type="datetimeFigureOut">
              <a:rPr lang="en-US" smtClean="0"/>
              <a:t>4/3/2020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245837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BBB56-7111-4A8E-B4B4-A320B66DF7BD}" type="datetimeFigureOut">
              <a:rPr lang="en-US" smtClean="0"/>
              <a:t>4/3/2020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354140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316569"/>
            <a:ext cx="3703320" cy="6498167"/>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4BBB56-7111-4A8E-B4B4-A320B66DF7BD}"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26385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316569"/>
            <a:ext cx="3703320" cy="6498167"/>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4BBB56-7111-4A8E-B4B4-A320B66DF7BD}" type="datetimeFigureOut">
              <a:rPr lang="en-US" smtClean="0"/>
              <a:t>4/3/2020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8644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86836"/>
            <a:ext cx="630936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8475136"/>
            <a:ext cx="1645920" cy="486833"/>
          </a:xfrm>
          <a:prstGeom prst="rect">
            <a:avLst/>
          </a:prstGeom>
        </p:spPr>
        <p:txBody>
          <a:bodyPr vert="horz" lIns="91440" tIns="45720" rIns="91440" bIns="45720" rtlCol="0" anchor="ctr"/>
          <a:lstStyle>
            <a:lvl1pPr algn="l">
              <a:defRPr sz="960">
                <a:solidFill>
                  <a:schemeClr val="tx1">
                    <a:tint val="75000"/>
                  </a:schemeClr>
                </a:solidFill>
              </a:defRPr>
            </a:lvl1pPr>
          </a:lstStyle>
          <a:p>
            <a:fld id="{8B4BBB56-7111-4A8E-B4B4-A320B66DF7BD}" type="datetimeFigureOut">
              <a:rPr lang="en-US" smtClean="0"/>
              <a:t>4/3/2020</a:t>
            </a:fld>
            <a:endParaRPr lang="en-US"/>
          </a:p>
        </p:txBody>
      </p:sp>
      <p:sp>
        <p:nvSpPr>
          <p:cNvPr id="5" name="Footer Placeholder 4"/>
          <p:cNvSpPr>
            <a:spLocks noGrp="1"/>
          </p:cNvSpPr>
          <p:nvPr>
            <p:ph type="ftr" sz="quarter" idx="3"/>
          </p:nvPr>
        </p:nvSpPr>
        <p:spPr>
          <a:xfrm>
            <a:off x="2423160" y="8475136"/>
            <a:ext cx="2468880" cy="486833"/>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8475136"/>
            <a:ext cx="1645920" cy="486833"/>
          </a:xfrm>
          <a:prstGeom prst="rect">
            <a:avLst/>
          </a:prstGeom>
        </p:spPr>
        <p:txBody>
          <a:bodyPr vert="horz" lIns="91440" tIns="45720" rIns="91440" bIns="45720" rtlCol="0" anchor="ctr"/>
          <a:lstStyle>
            <a:lvl1pPr algn="r">
              <a:defRPr sz="960">
                <a:solidFill>
                  <a:schemeClr val="tx1">
                    <a:tint val="75000"/>
                  </a:schemeClr>
                </a:solidFill>
              </a:defRPr>
            </a:lvl1pPr>
          </a:lstStyle>
          <a:p>
            <a:fld id="{4858E2AE-F11F-4EE5-B726-685BE79AB8B8}" type="slidenum">
              <a:rPr lang="en-US" smtClean="0"/>
              <a:t>‹#›</a:t>
            </a:fld>
            <a:endParaRPr lang="en-US"/>
          </a:p>
        </p:txBody>
      </p:sp>
    </p:spTree>
    <p:extLst>
      <p:ext uri="{BB962C8B-B14F-4D97-AF65-F5344CB8AC3E}">
        <p14:creationId xmlns:p14="http://schemas.microsoft.com/office/powerpoint/2010/main" val="761239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s://zoom.us/j/2096635473" TargetMode="External"/><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FC404-FDA1-4AB4-8508-02106F0DA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123950"/>
            <a:ext cx="4876800" cy="3657600"/>
          </a:xfrm>
          <a:prstGeom prst="rect">
            <a:avLst/>
          </a:prstGeom>
          <a:ln>
            <a:solidFill>
              <a:schemeClr val="bg1"/>
            </a:solidFill>
          </a:ln>
        </p:spPr>
      </p:pic>
      <p:pic>
        <p:nvPicPr>
          <p:cNvPr id="5" name="Picture 4" descr="A tree in front of a house&#10;&#10;Description automatically generated">
            <a:extLst>
              <a:ext uri="{FF2B5EF4-FFF2-40B4-BE49-F238E27FC236}">
                <a16:creationId xmlns:a16="http://schemas.microsoft.com/office/drawing/2014/main" id="{08A76FBD-1D1A-4EF7-9FE2-931FE840FF7C}"/>
              </a:ext>
            </a:extLst>
          </p:cNvPr>
          <p:cNvPicPr>
            <a:picLocks noChangeAspect="1"/>
          </p:cNvPicPr>
          <p:nvPr/>
        </p:nvPicPr>
        <p:blipFill rotWithShape="1">
          <a:blip r:embed="rId3">
            <a:extLst>
              <a:ext uri="{28A0092B-C50C-407E-A947-70E740481C1C}">
                <a14:useLocalDpi xmlns:a14="http://schemas.microsoft.com/office/drawing/2010/main" val="0"/>
              </a:ext>
            </a:extLst>
          </a:blip>
          <a:srcRect r="1139"/>
          <a:stretch/>
        </p:blipFill>
        <p:spPr>
          <a:xfrm>
            <a:off x="0" y="1123950"/>
            <a:ext cx="2689143" cy="1828800"/>
          </a:xfrm>
          <a:prstGeom prst="rect">
            <a:avLst/>
          </a:prstGeom>
          <a:ln>
            <a:solidFill>
              <a:schemeClr val="bg1"/>
            </a:solidFill>
          </a:ln>
        </p:spPr>
      </p:pic>
      <p:pic>
        <p:nvPicPr>
          <p:cNvPr id="7" name="Picture 6">
            <a:extLst>
              <a:ext uri="{FF2B5EF4-FFF2-40B4-BE49-F238E27FC236}">
                <a16:creationId xmlns:a16="http://schemas.microsoft.com/office/drawing/2014/main" id="{1B8C7E64-9A5E-4789-B229-9C37E8EA70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952750"/>
            <a:ext cx="2689143" cy="1828800"/>
          </a:xfrm>
          <a:prstGeom prst="rect">
            <a:avLst/>
          </a:prstGeom>
          <a:ln>
            <a:solidFill>
              <a:schemeClr val="bg1"/>
            </a:solidFill>
          </a:ln>
        </p:spPr>
      </p:pic>
      <p:sp>
        <p:nvSpPr>
          <p:cNvPr id="8" name="Rectangle 7">
            <a:extLst>
              <a:ext uri="{FF2B5EF4-FFF2-40B4-BE49-F238E27FC236}">
                <a16:creationId xmlns:a16="http://schemas.microsoft.com/office/drawing/2014/main" id="{5BA60E18-66C5-40D0-9077-CA36C1D7B510}"/>
              </a:ext>
            </a:extLst>
          </p:cNvPr>
          <p:cNvSpPr/>
          <p:nvPr/>
        </p:nvSpPr>
        <p:spPr>
          <a:xfrm>
            <a:off x="0" y="14585"/>
            <a:ext cx="7315200" cy="1046440"/>
          </a:xfrm>
          <a:prstGeom prst="rect">
            <a:avLst/>
          </a:prstGeom>
        </p:spPr>
        <p:txBody>
          <a:bodyPr wrap="square">
            <a:spAutoFit/>
          </a:bodyPr>
          <a:lstStyle/>
          <a:p>
            <a:pPr algn="ctr"/>
            <a:r>
              <a:rPr lang="en-US" sz="2800" b="1" dirty="0">
                <a:solidFill>
                  <a:srgbClr val="083262"/>
                </a:solidFill>
                <a:latin typeface="Avenir" panose="02000503040000020003" pitchFamily="2" charset="0"/>
              </a:rPr>
              <a:t>Virtual Open House Sunday 1-3</a:t>
            </a:r>
          </a:p>
          <a:p>
            <a:pPr algn="ctr"/>
            <a:r>
              <a:rPr lang="en-US" sz="2000" dirty="0">
                <a:solidFill>
                  <a:srgbClr val="083262"/>
                </a:solidFill>
                <a:latin typeface="Avenir" panose="02000503040000020003" pitchFamily="2" charset="0"/>
              </a:rPr>
              <a:t>1481 Center Street 1303</a:t>
            </a:r>
          </a:p>
          <a:p>
            <a:pPr algn="ctr"/>
            <a:r>
              <a:rPr lang="en-US" sz="1400" dirty="0">
                <a:solidFill>
                  <a:srgbClr val="083262"/>
                </a:solidFill>
                <a:latin typeface="Avenir" panose="02000503040000020003" pitchFamily="2" charset="0"/>
              </a:rPr>
              <a:t>Bay Club Sea Lofts ~ Mount Pleasant, SC 29464 ~ MLS# 20008570 ~ $205,000</a:t>
            </a:r>
          </a:p>
        </p:txBody>
      </p:sp>
      <p:sp>
        <p:nvSpPr>
          <p:cNvPr id="9" name="Rectangle 8">
            <a:extLst>
              <a:ext uri="{FF2B5EF4-FFF2-40B4-BE49-F238E27FC236}">
                <a16:creationId xmlns:a16="http://schemas.microsoft.com/office/drawing/2014/main" id="{A3221C16-671F-4BB1-90A0-9A186D9E5FD0}"/>
              </a:ext>
            </a:extLst>
          </p:cNvPr>
          <p:cNvSpPr/>
          <p:nvPr/>
        </p:nvSpPr>
        <p:spPr>
          <a:xfrm>
            <a:off x="0" y="4889658"/>
            <a:ext cx="7315200" cy="1492716"/>
          </a:xfrm>
          <a:prstGeom prst="rect">
            <a:avLst/>
          </a:prstGeom>
        </p:spPr>
        <p:txBody>
          <a:bodyPr wrap="square">
            <a:spAutoFit/>
          </a:bodyPr>
          <a:lstStyle/>
          <a:p>
            <a:pPr algn="ctr"/>
            <a:r>
              <a:rPr lang="en-US" sz="1300" dirty="0">
                <a:solidFill>
                  <a:srgbClr val="083262"/>
                </a:solidFill>
                <a:latin typeface="Avenir" panose="02000503040000020003" pitchFamily="2" charset="0"/>
              </a:rPr>
              <a:t>Precious 1 bedroom Bay Club Sea Loft!  Fabulous location and amenities!  Walk to restaurants and grocery store, bike to Sullivan's Island and the Old Village.  Amenities include pool, clubhouse with fitness center, tennis court, dog park, boat storage and more! </a:t>
            </a:r>
          </a:p>
          <a:p>
            <a:pPr algn="ctr"/>
            <a:endParaRPr lang="en-US" sz="1300" dirty="0">
              <a:solidFill>
                <a:srgbClr val="083262"/>
              </a:solidFill>
              <a:latin typeface="Avenir" panose="02000503040000020003" pitchFamily="2" charset="0"/>
            </a:endParaRPr>
          </a:p>
          <a:p>
            <a:pPr algn="ctr"/>
            <a:r>
              <a:rPr lang="en-US" sz="1300" b="1" dirty="0">
                <a:solidFill>
                  <a:srgbClr val="083262"/>
                </a:solidFill>
                <a:latin typeface="Avenir" panose="02000503040000020003" pitchFamily="2" charset="0"/>
              </a:rPr>
              <a:t>Feel free to call in or send your clients by clicking this link: </a:t>
            </a:r>
            <a:r>
              <a:rPr lang="en-US" sz="1300" b="1" dirty="0">
                <a:solidFill>
                  <a:srgbClr val="083262"/>
                </a:solidFill>
                <a:latin typeface="Avenir" panose="02000503040000020003" pitchFamily="2" charset="0"/>
                <a:hlinkClick r:id="rId5"/>
              </a:rPr>
              <a:t>https://zoom.us/j/2096635473</a:t>
            </a:r>
            <a:endParaRPr lang="en-US" sz="1300" b="1" dirty="0">
              <a:solidFill>
                <a:srgbClr val="083262"/>
              </a:solidFill>
              <a:latin typeface="Avenir" panose="02000503040000020003" pitchFamily="2" charset="0"/>
            </a:endParaRPr>
          </a:p>
          <a:p>
            <a:pPr algn="ctr"/>
            <a:r>
              <a:rPr lang="en-US" sz="1300" b="1" dirty="0">
                <a:solidFill>
                  <a:srgbClr val="083262"/>
                </a:solidFill>
                <a:latin typeface="Avenir" panose="02000503040000020003" pitchFamily="2" charset="0"/>
              </a:rPr>
              <a:t>Please note they'll have to download the free Zoom app.</a:t>
            </a:r>
          </a:p>
          <a:p>
            <a:pPr algn="ctr"/>
            <a:r>
              <a:rPr lang="en-US" sz="1300" b="1" dirty="0">
                <a:solidFill>
                  <a:srgbClr val="083262"/>
                </a:solidFill>
                <a:latin typeface="Avenir" panose="02000503040000020003" pitchFamily="2" charset="0"/>
              </a:rPr>
              <a:t>I will be available real time to answer questions and do video tours.</a:t>
            </a:r>
          </a:p>
        </p:txBody>
      </p:sp>
      <p:sp>
        <p:nvSpPr>
          <p:cNvPr id="10" name="Rectangle 9">
            <a:extLst>
              <a:ext uri="{FF2B5EF4-FFF2-40B4-BE49-F238E27FC236}">
                <a16:creationId xmlns:a16="http://schemas.microsoft.com/office/drawing/2014/main" id="{777CE322-6AFE-4779-B68A-9EE7D047E27D}"/>
              </a:ext>
            </a:extLst>
          </p:cNvPr>
          <p:cNvSpPr/>
          <p:nvPr/>
        </p:nvSpPr>
        <p:spPr>
          <a:xfrm>
            <a:off x="0" y="8008620"/>
            <a:ext cx="7315200" cy="800219"/>
          </a:xfrm>
          <a:prstGeom prst="rect">
            <a:avLst/>
          </a:prstGeom>
        </p:spPr>
        <p:txBody>
          <a:bodyPr wrap="square">
            <a:spAutoFit/>
          </a:bodyPr>
          <a:lstStyle/>
          <a:p>
            <a:pPr algn="ctr"/>
            <a:r>
              <a:rPr lang="pl-PL" dirty="0">
                <a:solidFill>
                  <a:srgbClr val="083262"/>
                </a:solidFill>
                <a:latin typeface="Avenir" panose="02000503040000020003" pitchFamily="2" charset="0"/>
              </a:rPr>
              <a:t>Robyn Hall</a:t>
            </a:r>
          </a:p>
          <a:p>
            <a:pPr algn="ctr"/>
            <a:r>
              <a:rPr lang="pl-PL" sz="1400" dirty="0">
                <a:solidFill>
                  <a:srgbClr val="083262"/>
                </a:solidFill>
                <a:latin typeface="Avenir" panose="02000503040000020003" pitchFamily="2" charset="0"/>
              </a:rPr>
              <a:t>843-906-5200</a:t>
            </a:r>
          </a:p>
          <a:p>
            <a:pPr algn="ctr"/>
            <a:r>
              <a:rPr lang="pl-PL" sz="1400" dirty="0">
                <a:solidFill>
                  <a:srgbClr val="083262"/>
                </a:solidFill>
                <a:latin typeface="Avenir" panose="02000503040000020003" pitchFamily="2" charset="0"/>
              </a:rPr>
              <a:t>robyn.hall@carolinaone.com</a:t>
            </a:r>
            <a:endParaRPr lang="en-US" sz="1400" dirty="0">
              <a:solidFill>
                <a:srgbClr val="083262"/>
              </a:solidFill>
              <a:latin typeface="Avenir" panose="02000503040000020003" pitchFamily="2" charset="0"/>
            </a:endParaRPr>
          </a:p>
        </p:txBody>
      </p:sp>
      <p:pic>
        <p:nvPicPr>
          <p:cNvPr id="12" name="Picture 11" descr="A person standing in front of a building&#10;&#10;Description automatically generated">
            <a:extLst>
              <a:ext uri="{FF2B5EF4-FFF2-40B4-BE49-F238E27FC236}">
                <a16:creationId xmlns:a16="http://schemas.microsoft.com/office/drawing/2014/main" id="{067BEFE6-C0BD-49D1-BE5A-D68EFDFC5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12" y="8006969"/>
            <a:ext cx="932608" cy="1089495"/>
          </a:xfrm>
          <a:prstGeom prst="rect">
            <a:avLst/>
          </a:prstGeom>
        </p:spPr>
      </p:pic>
      <p:pic>
        <p:nvPicPr>
          <p:cNvPr id="14" name="Picture 13">
            <a:extLst>
              <a:ext uri="{FF2B5EF4-FFF2-40B4-BE49-F238E27FC236}">
                <a16:creationId xmlns:a16="http://schemas.microsoft.com/office/drawing/2014/main" id="{645D7F4E-B7A3-4348-8882-93A08FC2EC3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66187" y="8006969"/>
            <a:ext cx="1583401" cy="1089495"/>
          </a:xfrm>
          <a:prstGeom prst="rect">
            <a:avLst/>
          </a:prstGeom>
        </p:spPr>
      </p:pic>
      <p:sp>
        <p:nvSpPr>
          <p:cNvPr id="15" name="Rectangle 14">
            <a:extLst>
              <a:ext uri="{FF2B5EF4-FFF2-40B4-BE49-F238E27FC236}">
                <a16:creationId xmlns:a16="http://schemas.microsoft.com/office/drawing/2014/main" id="{5A5C7EC7-91BD-45A6-8F34-945753E1EEAD}"/>
              </a:ext>
            </a:extLst>
          </p:cNvPr>
          <p:cNvSpPr/>
          <p:nvPr/>
        </p:nvSpPr>
        <p:spPr>
          <a:xfrm>
            <a:off x="0" y="8928556"/>
            <a:ext cx="7315200" cy="215444"/>
          </a:xfrm>
          <a:prstGeom prst="rect">
            <a:avLst/>
          </a:prstGeom>
        </p:spPr>
        <p:txBody>
          <a:bodyPr wrap="square">
            <a:spAutoFit/>
          </a:bodyPr>
          <a:lstStyle/>
          <a:p>
            <a:pPr algn="ctr"/>
            <a:r>
              <a:rPr lang="en-US" sz="800" dirty="0">
                <a:solidFill>
                  <a:srgbClr val="083262"/>
                </a:solidFill>
                <a:latin typeface="Avenir" panose="02000503040000020003" pitchFamily="2" charset="0"/>
              </a:rPr>
              <a:t>Carolina One Real Estate | 2713 Highway 17 North | Mt. Pleasant, SC 29466</a:t>
            </a:r>
          </a:p>
        </p:txBody>
      </p:sp>
      <p:pic>
        <p:nvPicPr>
          <p:cNvPr id="16" name="Picture 15">
            <a:extLst>
              <a:ext uri="{FF2B5EF4-FFF2-40B4-BE49-F238E27FC236}">
                <a16:creationId xmlns:a16="http://schemas.microsoft.com/office/drawing/2014/main" id="{6C677C4F-66C1-46E1-898D-B9E0BAAC65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664" y="6490482"/>
            <a:ext cx="2118154" cy="1413728"/>
          </a:xfrm>
          <a:prstGeom prst="rect">
            <a:avLst/>
          </a:prstGeom>
        </p:spPr>
      </p:pic>
      <p:pic>
        <p:nvPicPr>
          <p:cNvPr id="17" name="Picture 16">
            <a:extLst>
              <a:ext uri="{FF2B5EF4-FFF2-40B4-BE49-F238E27FC236}">
                <a16:creationId xmlns:a16="http://schemas.microsoft.com/office/drawing/2014/main" id="{AB1F536C-B6FB-4909-B907-C62D017C897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31177" y="6490482"/>
            <a:ext cx="2118359" cy="1413728"/>
          </a:xfrm>
          <a:prstGeom prst="rect">
            <a:avLst/>
          </a:prstGeom>
        </p:spPr>
      </p:pic>
      <p:pic>
        <p:nvPicPr>
          <p:cNvPr id="18" name="Picture 17">
            <a:extLst>
              <a:ext uri="{FF2B5EF4-FFF2-40B4-BE49-F238E27FC236}">
                <a16:creationId xmlns:a16="http://schemas.microsoft.com/office/drawing/2014/main" id="{D44F5C94-1C4C-4FA9-9430-A7D1E9C559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598449" y="6490482"/>
            <a:ext cx="2118097" cy="1413728"/>
          </a:xfrm>
          <a:prstGeom prst="rect">
            <a:avLst/>
          </a:prstGeom>
        </p:spPr>
      </p:pic>
    </p:spTree>
    <p:extLst>
      <p:ext uri="{BB962C8B-B14F-4D97-AF65-F5344CB8AC3E}">
        <p14:creationId xmlns:p14="http://schemas.microsoft.com/office/powerpoint/2010/main" val="889988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149</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Avenir</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4</cp:revision>
  <dcterms:created xsi:type="dcterms:W3CDTF">2020-03-31T12:20:33Z</dcterms:created>
  <dcterms:modified xsi:type="dcterms:W3CDTF">2020-04-03T15:21:11Z</dcterms:modified>
</cp:coreProperties>
</file>