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315200"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32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5" d="100"/>
          <a:sy n="125" d="100"/>
        </p:scale>
        <p:origin x="5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496484"/>
            <a:ext cx="6217920" cy="3183467"/>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914400" y="4802717"/>
            <a:ext cx="5486400" cy="2207683"/>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4BBB56-7111-4A8E-B4B4-A320B66DF7BD}"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1380383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4BBB56-7111-4A8E-B4B4-A320B66DF7BD}"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64081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486834"/>
            <a:ext cx="1577340"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486834"/>
            <a:ext cx="464058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4BBB56-7111-4A8E-B4B4-A320B66DF7BD}"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908106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4BBB56-7111-4A8E-B4B4-A320B66DF7BD}"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4200360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2279653"/>
            <a:ext cx="6309360" cy="3803649"/>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499110" y="6119286"/>
            <a:ext cx="6309360" cy="2000249"/>
          </a:xfrm>
        </p:spPr>
        <p:txBody>
          <a:bodyPr/>
          <a:lstStyle>
            <a:lvl1pPr marL="0" indent="0">
              <a:buNone/>
              <a:defRPr sz="1920">
                <a:solidFill>
                  <a:schemeClr val="tx1"/>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4BBB56-7111-4A8E-B4B4-A320B66DF7BD}"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329808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4BBB56-7111-4A8E-B4B4-A320B66DF7BD}"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1535868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486836"/>
            <a:ext cx="6309360"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4" y="2241551"/>
            <a:ext cx="3094672" cy="109854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503874" y="3340100"/>
            <a:ext cx="3094672"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2241551"/>
            <a:ext cx="3109913" cy="109854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3703320" y="3340100"/>
            <a:ext cx="310991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4BBB56-7111-4A8E-B4B4-A320B66DF7BD}" type="datetimeFigureOut">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1036878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4BBB56-7111-4A8E-B4B4-A320B66DF7BD}"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2458376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BBB56-7111-4A8E-B4B4-A320B66DF7BD}"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3541404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609600"/>
            <a:ext cx="2359342" cy="2133600"/>
          </a:xfrm>
        </p:spPr>
        <p:txBody>
          <a:bodyPr anchor="b"/>
          <a:lstStyle>
            <a:lvl1pPr>
              <a:defRPr sz="2560"/>
            </a:lvl1pPr>
          </a:lstStyle>
          <a:p>
            <a:r>
              <a:rPr lang="en-US"/>
              <a:t>Click to edit Master title style</a:t>
            </a:r>
            <a:endParaRPr lang="en-US" dirty="0"/>
          </a:p>
        </p:txBody>
      </p:sp>
      <p:sp>
        <p:nvSpPr>
          <p:cNvPr id="3" name="Content Placeholder 2"/>
          <p:cNvSpPr>
            <a:spLocks noGrp="1"/>
          </p:cNvSpPr>
          <p:nvPr>
            <p:ph idx="1"/>
          </p:nvPr>
        </p:nvSpPr>
        <p:spPr>
          <a:xfrm>
            <a:off x="3109913" y="1316569"/>
            <a:ext cx="3703320" cy="6498167"/>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2743200"/>
            <a:ext cx="2359342" cy="5082117"/>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B4BBB56-7111-4A8E-B4B4-A320B66DF7BD}"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263850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609600"/>
            <a:ext cx="2359342" cy="2133600"/>
          </a:xfrm>
        </p:spPr>
        <p:txBody>
          <a:bodyPr anchor="b"/>
          <a:lstStyle>
            <a:lvl1pPr>
              <a:defRPr sz="256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1316569"/>
            <a:ext cx="3703320" cy="6498167"/>
          </a:xfrm>
        </p:spPr>
        <p:txBody>
          <a:bodyPr anchor="t"/>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3873" y="2743200"/>
            <a:ext cx="2359342" cy="5082117"/>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B4BBB56-7111-4A8E-B4B4-A320B66DF7BD}"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8E2AE-F11F-4EE5-B726-685BE79AB8B8}" type="slidenum">
              <a:rPr lang="en-US" smtClean="0"/>
              <a:t>‹#›</a:t>
            </a:fld>
            <a:endParaRPr lang="en-US"/>
          </a:p>
        </p:txBody>
      </p:sp>
    </p:spTree>
    <p:extLst>
      <p:ext uri="{BB962C8B-B14F-4D97-AF65-F5344CB8AC3E}">
        <p14:creationId xmlns:p14="http://schemas.microsoft.com/office/powerpoint/2010/main" val="86448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486836"/>
            <a:ext cx="6309360"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2434167"/>
            <a:ext cx="630936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8475136"/>
            <a:ext cx="1645920" cy="486833"/>
          </a:xfrm>
          <a:prstGeom prst="rect">
            <a:avLst/>
          </a:prstGeom>
        </p:spPr>
        <p:txBody>
          <a:bodyPr vert="horz" lIns="91440" tIns="45720" rIns="91440" bIns="45720" rtlCol="0" anchor="ctr"/>
          <a:lstStyle>
            <a:lvl1pPr algn="l">
              <a:defRPr sz="960">
                <a:solidFill>
                  <a:schemeClr val="tx1">
                    <a:tint val="75000"/>
                  </a:schemeClr>
                </a:solidFill>
              </a:defRPr>
            </a:lvl1pPr>
          </a:lstStyle>
          <a:p>
            <a:fld id="{8B4BBB56-7111-4A8E-B4B4-A320B66DF7BD}" type="datetimeFigureOut">
              <a:rPr lang="en-US" smtClean="0"/>
              <a:t>3/31/2020</a:t>
            </a:fld>
            <a:endParaRPr lang="en-US"/>
          </a:p>
        </p:txBody>
      </p:sp>
      <p:sp>
        <p:nvSpPr>
          <p:cNvPr id="5" name="Footer Placeholder 4"/>
          <p:cNvSpPr>
            <a:spLocks noGrp="1"/>
          </p:cNvSpPr>
          <p:nvPr>
            <p:ph type="ftr" sz="quarter" idx="3"/>
          </p:nvPr>
        </p:nvSpPr>
        <p:spPr>
          <a:xfrm>
            <a:off x="2423160" y="8475136"/>
            <a:ext cx="2468880" cy="486833"/>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6360" y="8475136"/>
            <a:ext cx="1645920" cy="486833"/>
          </a:xfrm>
          <a:prstGeom prst="rect">
            <a:avLst/>
          </a:prstGeom>
        </p:spPr>
        <p:txBody>
          <a:bodyPr vert="horz" lIns="91440" tIns="45720" rIns="91440" bIns="45720" rtlCol="0" anchor="ctr"/>
          <a:lstStyle>
            <a:lvl1pPr algn="r">
              <a:defRPr sz="960">
                <a:solidFill>
                  <a:schemeClr val="tx1">
                    <a:tint val="75000"/>
                  </a:schemeClr>
                </a:solidFill>
              </a:defRPr>
            </a:lvl1pPr>
          </a:lstStyle>
          <a:p>
            <a:fld id="{4858E2AE-F11F-4EE5-B726-685BE79AB8B8}" type="slidenum">
              <a:rPr lang="en-US" smtClean="0"/>
              <a:t>‹#›</a:t>
            </a:fld>
            <a:endParaRPr lang="en-US"/>
          </a:p>
        </p:txBody>
      </p:sp>
    </p:spTree>
    <p:extLst>
      <p:ext uri="{BB962C8B-B14F-4D97-AF65-F5344CB8AC3E}">
        <p14:creationId xmlns:p14="http://schemas.microsoft.com/office/powerpoint/2010/main" val="761239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g"/><Relationship Id="rId4" Type="http://schemas.openxmlformats.org/officeDocument/2006/relationships/image" Target="../media/image3.jpe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EFC404-FDA1-4AB4-8508-02106F0DA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485900"/>
            <a:ext cx="4876800" cy="3657600"/>
          </a:xfrm>
          <a:prstGeom prst="rect">
            <a:avLst/>
          </a:prstGeom>
          <a:ln>
            <a:solidFill>
              <a:schemeClr val="bg1"/>
            </a:solidFill>
          </a:ln>
        </p:spPr>
      </p:pic>
      <p:pic>
        <p:nvPicPr>
          <p:cNvPr id="5" name="Picture 4" descr="A tree in front of a house&#10;&#10;Description automatically generated">
            <a:extLst>
              <a:ext uri="{FF2B5EF4-FFF2-40B4-BE49-F238E27FC236}">
                <a16:creationId xmlns:a16="http://schemas.microsoft.com/office/drawing/2014/main" id="{08A76FBD-1D1A-4EF7-9FE2-931FE840FF7C}"/>
              </a:ext>
            </a:extLst>
          </p:cNvPr>
          <p:cNvPicPr>
            <a:picLocks noChangeAspect="1"/>
          </p:cNvPicPr>
          <p:nvPr/>
        </p:nvPicPr>
        <p:blipFill rotWithShape="1">
          <a:blip r:embed="rId3">
            <a:extLst>
              <a:ext uri="{28A0092B-C50C-407E-A947-70E740481C1C}">
                <a14:useLocalDpi xmlns:a14="http://schemas.microsoft.com/office/drawing/2010/main" val="0"/>
              </a:ext>
            </a:extLst>
          </a:blip>
          <a:srcRect r="1139"/>
          <a:stretch/>
        </p:blipFill>
        <p:spPr>
          <a:xfrm>
            <a:off x="0" y="1485900"/>
            <a:ext cx="2689143" cy="1828800"/>
          </a:xfrm>
          <a:prstGeom prst="rect">
            <a:avLst/>
          </a:prstGeom>
          <a:ln>
            <a:solidFill>
              <a:schemeClr val="bg1"/>
            </a:solidFill>
          </a:ln>
        </p:spPr>
      </p:pic>
      <p:pic>
        <p:nvPicPr>
          <p:cNvPr id="7" name="Picture 6">
            <a:extLst>
              <a:ext uri="{FF2B5EF4-FFF2-40B4-BE49-F238E27FC236}">
                <a16:creationId xmlns:a16="http://schemas.microsoft.com/office/drawing/2014/main" id="{1B8C7E64-9A5E-4789-B229-9C37E8EA70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314700"/>
            <a:ext cx="2689143" cy="1828800"/>
          </a:xfrm>
          <a:prstGeom prst="rect">
            <a:avLst/>
          </a:prstGeom>
          <a:ln>
            <a:solidFill>
              <a:schemeClr val="bg1"/>
            </a:solidFill>
          </a:ln>
        </p:spPr>
      </p:pic>
      <p:sp>
        <p:nvSpPr>
          <p:cNvPr id="8" name="Rectangle 7">
            <a:extLst>
              <a:ext uri="{FF2B5EF4-FFF2-40B4-BE49-F238E27FC236}">
                <a16:creationId xmlns:a16="http://schemas.microsoft.com/office/drawing/2014/main" id="{5BA60E18-66C5-40D0-9077-CA36C1D7B510}"/>
              </a:ext>
            </a:extLst>
          </p:cNvPr>
          <p:cNvSpPr/>
          <p:nvPr/>
        </p:nvSpPr>
        <p:spPr>
          <a:xfrm>
            <a:off x="0" y="14585"/>
            <a:ext cx="7315200" cy="1354217"/>
          </a:xfrm>
          <a:prstGeom prst="rect">
            <a:avLst/>
          </a:prstGeom>
        </p:spPr>
        <p:txBody>
          <a:bodyPr wrap="square">
            <a:spAutoFit/>
          </a:bodyPr>
          <a:lstStyle/>
          <a:p>
            <a:pPr algn="ctr"/>
            <a:r>
              <a:rPr lang="en-US" sz="2800" b="1" dirty="0">
                <a:solidFill>
                  <a:srgbClr val="083262"/>
                </a:solidFill>
                <a:latin typeface="Avenir" panose="02000503040000020003" pitchFamily="2" charset="0"/>
              </a:rPr>
              <a:t>1481 Center Street 1303</a:t>
            </a:r>
          </a:p>
          <a:p>
            <a:pPr algn="ctr"/>
            <a:endParaRPr lang="en-US" dirty="0">
              <a:solidFill>
                <a:srgbClr val="083262"/>
              </a:solidFill>
              <a:latin typeface="Avenir" panose="02000503040000020003" pitchFamily="2" charset="0"/>
            </a:endParaRPr>
          </a:p>
          <a:p>
            <a:pPr algn="ctr"/>
            <a:r>
              <a:rPr lang="en-US" dirty="0">
                <a:solidFill>
                  <a:srgbClr val="083262"/>
                </a:solidFill>
                <a:latin typeface="Avenir" panose="02000503040000020003" pitchFamily="2" charset="0"/>
              </a:rPr>
              <a:t>Bay Club Sea Lofts ~ Mount Pleasant, SC 29464</a:t>
            </a:r>
          </a:p>
          <a:p>
            <a:pPr algn="ctr"/>
            <a:r>
              <a:rPr lang="en-US" dirty="0">
                <a:solidFill>
                  <a:srgbClr val="083262"/>
                </a:solidFill>
                <a:latin typeface="Avenir" panose="02000503040000020003" pitchFamily="2" charset="0"/>
              </a:rPr>
              <a:t>MLS# 20008570 ~ $205,000</a:t>
            </a:r>
          </a:p>
        </p:txBody>
      </p:sp>
      <p:sp>
        <p:nvSpPr>
          <p:cNvPr id="9" name="Rectangle 8">
            <a:extLst>
              <a:ext uri="{FF2B5EF4-FFF2-40B4-BE49-F238E27FC236}">
                <a16:creationId xmlns:a16="http://schemas.microsoft.com/office/drawing/2014/main" id="{A3221C16-671F-4BB1-90A0-9A186D9E5FD0}"/>
              </a:ext>
            </a:extLst>
          </p:cNvPr>
          <p:cNvSpPr/>
          <p:nvPr/>
        </p:nvSpPr>
        <p:spPr>
          <a:xfrm>
            <a:off x="0" y="5216827"/>
            <a:ext cx="7315200" cy="1200329"/>
          </a:xfrm>
          <a:prstGeom prst="rect">
            <a:avLst/>
          </a:prstGeom>
        </p:spPr>
        <p:txBody>
          <a:bodyPr wrap="square">
            <a:spAutoFit/>
          </a:bodyPr>
          <a:lstStyle/>
          <a:p>
            <a:pPr algn="ctr"/>
            <a:r>
              <a:rPr lang="en-US" dirty="0">
                <a:solidFill>
                  <a:srgbClr val="083262"/>
                </a:solidFill>
                <a:latin typeface="Avenir" panose="02000503040000020003" pitchFamily="2" charset="0"/>
              </a:rPr>
              <a:t>Precious 1 bedroom Bay Club Sea Loft!  Fabulous location and amenities!  Walk to restaurants and grocery store, bike to Sullivan's Island and the Old Village.  Amenities include pool, clubhouse with fitness center, tennis court, dog park, boat storage and more! </a:t>
            </a:r>
          </a:p>
        </p:txBody>
      </p:sp>
      <p:sp>
        <p:nvSpPr>
          <p:cNvPr id="10" name="Rectangle 9">
            <a:extLst>
              <a:ext uri="{FF2B5EF4-FFF2-40B4-BE49-F238E27FC236}">
                <a16:creationId xmlns:a16="http://schemas.microsoft.com/office/drawing/2014/main" id="{777CE322-6AFE-4779-B68A-9EE7D047E27D}"/>
              </a:ext>
            </a:extLst>
          </p:cNvPr>
          <p:cNvSpPr/>
          <p:nvPr/>
        </p:nvSpPr>
        <p:spPr>
          <a:xfrm>
            <a:off x="0" y="8008620"/>
            <a:ext cx="7315200" cy="800219"/>
          </a:xfrm>
          <a:prstGeom prst="rect">
            <a:avLst/>
          </a:prstGeom>
        </p:spPr>
        <p:txBody>
          <a:bodyPr wrap="square">
            <a:spAutoFit/>
          </a:bodyPr>
          <a:lstStyle/>
          <a:p>
            <a:pPr algn="ctr"/>
            <a:r>
              <a:rPr lang="pl-PL" dirty="0">
                <a:solidFill>
                  <a:srgbClr val="083262"/>
                </a:solidFill>
                <a:latin typeface="Avenir" panose="02000503040000020003" pitchFamily="2" charset="0"/>
              </a:rPr>
              <a:t>Robyn Hall</a:t>
            </a:r>
          </a:p>
          <a:p>
            <a:pPr algn="ctr"/>
            <a:r>
              <a:rPr lang="pl-PL" sz="1400" dirty="0">
                <a:solidFill>
                  <a:srgbClr val="083262"/>
                </a:solidFill>
                <a:latin typeface="Avenir" panose="02000503040000020003" pitchFamily="2" charset="0"/>
              </a:rPr>
              <a:t>843-906-5200</a:t>
            </a:r>
          </a:p>
          <a:p>
            <a:pPr algn="ctr"/>
            <a:r>
              <a:rPr lang="pl-PL" sz="1400" dirty="0">
                <a:solidFill>
                  <a:srgbClr val="083262"/>
                </a:solidFill>
                <a:latin typeface="Avenir" panose="02000503040000020003" pitchFamily="2" charset="0"/>
              </a:rPr>
              <a:t>robyn.hall@carolinaone.com</a:t>
            </a:r>
            <a:endParaRPr lang="en-US" sz="1400" dirty="0">
              <a:solidFill>
                <a:srgbClr val="083262"/>
              </a:solidFill>
              <a:latin typeface="Avenir" panose="02000503040000020003" pitchFamily="2" charset="0"/>
            </a:endParaRPr>
          </a:p>
        </p:txBody>
      </p:sp>
      <p:pic>
        <p:nvPicPr>
          <p:cNvPr id="12" name="Picture 11" descr="A person standing in front of a building&#10;&#10;Description automatically generated">
            <a:extLst>
              <a:ext uri="{FF2B5EF4-FFF2-40B4-BE49-F238E27FC236}">
                <a16:creationId xmlns:a16="http://schemas.microsoft.com/office/drawing/2014/main" id="{067BEFE6-C0BD-49D1-BE5A-D68EFDFC5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12" y="8006969"/>
            <a:ext cx="932608" cy="1089495"/>
          </a:xfrm>
          <a:prstGeom prst="rect">
            <a:avLst/>
          </a:prstGeom>
        </p:spPr>
      </p:pic>
      <p:pic>
        <p:nvPicPr>
          <p:cNvPr id="14" name="Picture 13">
            <a:extLst>
              <a:ext uri="{FF2B5EF4-FFF2-40B4-BE49-F238E27FC236}">
                <a16:creationId xmlns:a16="http://schemas.microsoft.com/office/drawing/2014/main" id="{645D7F4E-B7A3-4348-8882-93A08FC2EC3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6187" y="8006969"/>
            <a:ext cx="1583401" cy="1089495"/>
          </a:xfrm>
          <a:prstGeom prst="rect">
            <a:avLst/>
          </a:prstGeom>
        </p:spPr>
      </p:pic>
      <p:sp>
        <p:nvSpPr>
          <p:cNvPr id="15" name="Rectangle 14">
            <a:extLst>
              <a:ext uri="{FF2B5EF4-FFF2-40B4-BE49-F238E27FC236}">
                <a16:creationId xmlns:a16="http://schemas.microsoft.com/office/drawing/2014/main" id="{5A5C7EC7-91BD-45A6-8F34-945753E1EEAD}"/>
              </a:ext>
            </a:extLst>
          </p:cNvPr>
          <p:cNvSpPr/>
          <p:nvPr/>
        </p:nvSpPr>
        <p:spPr>
          <a:xfrm>
            <a:off x="0" y="8928556"/>
            <a:ext cx="7315200" cy="215444"/>
          </a:xfrm>
          <a:prstGeom prst="rect">
            <a:avLst/>
          </a:prstGeom>
        </p:spPr>
        <p:txBody>
          <a:bodyPr wrap="square">
            <a:spAutoFit/>
          </a:bodyPr>
          <a:lstStyle/>
          <a:p>
            <a:pPr algn="ctr"/>
            <a:r>
              <a:rPr lang="en-US" sz="800" dirty="0">
                <a:solidFill>
                  <a:srgbClr val="083262"/>
                </a:solidFill>
                <a:latin typeface="Avenir" panose="02000503040000020003" pitchFamily="2" charset="0"/>
              </a:rPr>
              <a:t>Carolina One Real Estate | 2713 Highway 17 North | Mt. Pleasant, SC 29466</a:t>
            </a:r>
          </a:p>
        </p:txBody>
      </p:sp>
      <p:pic>
        <p:nvPicPr>
          <p:cNvPr id="16" name="Picture 15">
            <a:extLst>
              <a:ext uri="{FF2B5EF4-FFF2-40B4-BE49-F238E27FC236}">
                <a16:creationId xmlns:a16="http://schemas.microsoft.com/office/drawing/2014/main" id="{6C677C4F-66C1-46E1-898D-B9E0BAAC657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664" y="6490482"/>
            <a:ext cx="2118154" cy="1413728"/>
          </a:xfrm>
          <a:prstGeom prst="rect">
            <a:avLst/>
          </a:prstGeom>
        </p:spPr>
      </p:pic>
      <p:pic>
        <p:nvPicPr>
          <p:cNvPr id="17" name="Picture 16">
            <a:extLst>
              <a:ext uri="{FF2B5EF4-FFF2-40B4-BE49-F238E27FC236}">
                <a16:creationId xmlns:a16="http://schemas.microsoft.com/office/drawing/2014/main" id="{AB1F536C-B6FB-4909-B907-C62D017C897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31177" y="6490482"/>
            <a:ext cx="2118359" cy="1413728"/>
          </a:xfrm>
          <a:prstGeom prst="rect">
            <a:avLst/>
          </a:prstGeom>
        </p:spPr>
      </p:pic>
      <p:pic>
        <p:nvPicPr>
          <p:cNvPr id="18" name="Picture 17">
            <a:extLst>
              <a:ext uri="{FF2B5EF4-FFF2-40B4-BE49-F238E27FC236}">
                <a16:creationId xmlns:a16="http://schemas.microsoft.com/office/drawing/2014/main" id="{D44F5C94-1C4C-4FA9-9430-A7D1E9C5590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598449" y="6490482"/>
            <a:ext cx="2118097" cy="1413728"/>
          </a:xfrm>
          <a:prstGeom prst="rect">
            <a:avLst/>
          </a:prstGeom>
        </p:spPr>
      </p:pic>
    </p:spTree>
    <p:extLst>
      <p:ext uri="{BB962C8B-B14F-4D97-AF65-F5344CB8AC3E}">
        <p14:creationId xmlns:p14="http://schemas.microsoft.com/office/powerpoint/2010/main" val="8899885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TotalTime>
  <Words>95</Words>
  <Application>Microsoft Office PowerPoint</Application>
  <PresentationFormat>Custom</PresentationFormat>
  <Paragraphs>9</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Avenir</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3</cp:revision>
  <dcterms:created xsi:type="dcterms:W3CDTF">2020-03-31T12:20:33Z</dcterms:created>
  <dcterms:modified xsi:type="dcterms:W3CDTF">2020-03-31T12:41:07Z</dcterms:modified>
</cp:coreProperties>
</file>