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9/13/2023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820729"/>
            <a:ext cx="6019800" cy="3536588"/>
          </a:xfrm>
          <a:prstGeom prst="rect">
            <a:avLst/>
          </a:prstGeom>
          <a:ln w="12700">
            <a:solidFill>
              <a:schemeClr val="bg1"/>
            </a:solidFill>
          </a:ln>
          <a:effectLst/>
        </p:spPr>
      </p:pic>
      <p:sp>
        <p:nvSpPr>
          <p:cNvPr id="3" name="Subtitle 2"/>
          <p:cNvSpPr>
            <a:spLocks noGrp="1"/>
          </p:cNvSpPr>
          <p:nvPr>
            <p:ph type="subTitle" idx="1"/>
          </p:nvPr>
        </p:nvSpPr>
        <p:spPr>
          <a:xfrm>
            <a:off x="0" y="5236949"/>
            <a:ext cx="6019800" cy="3449851"/>
          </a:xfrm>
          <a:solidFill>
            <a:srgbClr val="D9D9D9">
              <a:alpha val="50196"/>
            </a:srgbClr>
          </a:solidFill>
        </p:spPr>
        <p:txBody>
          <a:bodyPr anchor="ctr">
            <a:noAutofit/>
          </a:bodyPr>
          <a:lstStyle/>
          <a:p>
            <a:r>
              <a:rPr lang="en-US" sz="1600" dirty="0">
                <a:solidFill>
                  <a:schemeClr val="tx1"/>
                </a:solidFill>
                <a:latin typeface="Lucida Sans" panose="020B0602030504020204" pitchFamily="34" charset="0"/>
              </a:rPr>
              <a:t>Opportunity to own a Beach Haven! Charming home for simple living! It's a short bike ride to Sullivans Island, close to the </a:t>
            </a:r>
            <a:r>
              <a:rPr lang="en-US" sz="1600" dirty="0" err="1">
                <a:solidFill>
                  <a:schemeClr val="tx1"/>
                </a:solidFill>
                <a:latin typeface="Lucida Sans" panose="020B0602030504020204" pitchFamily="34" charset="0"/>
              </a:rPr>
              <a:t>Ravenel</a:t>
            </a:r>
            <a:r>
              <a:rPr lang="en-US" sz="1600" dirty="0">
                <a:solidFill>
                  <a:schemeClr val="tx1"/>
                </a:solidFill>
                <a:latin typeface="Lucida Sans" panose="020B0602030504020204" pitchFamily="34" charset="0"/>
              </a:rPr>
              <a:t> Bridge, Shem Creek many restaurants and shops. Bay Club Sea Lofts offer a private pool, tennis court, pickle ball, a dog park, boat storage, exercise room and a club house available to rent. This one bedroom one bath condo is on the 2nd/TOP floor, no one above it. It has a wood burning fireplace, dining area sky light and a balcony. If you are looking to be near the beach and not far out of town- look no further than this charming neighborhood. To live in or invest in this is one of the most private and secluded locations. Building has brand new roof! Minimum one year lease allowed in this community. Some Furnishings are negotiable. Easy to See!</a:t>
            </a:r>
            <a:endParaRPr lang="en-US" sz="3200" i="1" dirty="0">
              <a:solidFill>
                <a:schemeClr val="tx1"/>
              </a:solidFill>
              <a:latin typeface="Lucida Sans" panose="020B0602030504020204" pitchFamily="34" charset="0"/>
            </a:endParaRPr>
          </a:p>
        </p:txBody>
      </p:sp>
      <p:sp>
        <p:nvSpPr>
          <p:cNvPr id="4" name="Rectangle 3"/>
          <p:cNvSpPr/>
          <p:nvPr/>
        </p:nvSpPr>
        <p:spPr>
          <a:xfrm>
            <a:off x="-11270" y="4397514"/>
            <a:ext cx="6031070" cy="707886"/>
          </a:xfrm>
          <a:prstGeom prst="rect">
            <a:avLst/>
          </a:prstGeom>
          <a:ln>
            <a:noFill/>
          </a:ln>
          <a:effectLst/>
        </p:spPr>
        <p:txBody>
          <a:bodyPr wrap="square">
            <a:spAutoFit/>
          </a:bodyPr>
          <a:lstStyle/>
          <a:p>
            <a:pPr algn="ctr"/>
            <a:r>
              <a:rPr lang="en-US" sz="2400" b="1" dirty="0">
                <a:ln w="3175">
                  <a:noFill/>
                </a:ln>
                <a:solidFill>
                  <a:schemeClr val="bg1"/>
                </a:solidFill>
                <a:latin typeface="Lucida Sans" panose="020B0602030504020204" pitchFamily="34" charset="0"/>
              </a:rPr>
              <a:t>1481 Center Street Ext #1704</a:t>
            </a:r>
          </a:p>
          <a:p>
            <a:pPr algn="ctr"/>
            <a:r>
              <a:rPr lang="en-US" sz="1600" b="1" dirty="0">
                <a:ln w="3175">
                  <a:noFill/>
                </a:ln>
                <a:solidFill>
                  <a:schemeClr val="bg1"/>
                </a:solidFill>
                <a:latin typeface="Lucida Sans" panose="020B0602030504020204" pitchFamily="34" charset="0"/>
              </a:rPr>
              <a:t>Mt Pleasant, SC 29464 | MLS# 23008258 | $329,000</a:t>
            </a:r>
          </a:p>
        </p:txBody>
      </p:sp>
      <p:sp>
        <p:nvSpPr>
          <p:cNvPr id="30" name="Rectangle 29"/>
          <p:cNvSpPr/>
          <p:nvPr/>
        </p:nvSpPr>
        <p:spPr>
          <a:xfrm>
            <a:off x="1657831" y="9064824"/>
            <a:ext cx="4911561" cy="469359"/>
          </a:xfrm>
          <a:prstGeom prst="rect">
            <a:avLst/>
          </a:prstGeom>
        </p:spPr>
        <p:txBody>
          <a:bodyPr wrap="square">
            <a:spAutoFit/>
          </a:bodyPr>
          <a:lstStyle/>
          <a:p>
            <a:pPr algn="ctr"/>
            <a:r>
              <a:rPr lang="en-US" sz="1400" dirty="0">
                <a:latin typeface="Lucida Sans" panose="020B0602030504020204" pitchFamily="34" charset="0"/>
              </a:rPr>
              <a:t>Jan Miller</a:t>
            </a:r>
            <a:br>
              <a:rPr lang="en-US" sz="1400" dirty="0">
                <a:latin typeface="Lucida Sans" panose="020B0602030504020204" pitchFamily="34" charset="0"/>
              </a:rPr>
            </a:br>
            <a:r>
              <a:rPr lang="en-US" sz="1050" dirty="0">
                <a:latin typeface="Lucida Sans" panose="020B0602030504020204" pitchFamily="34" charset="0"/>
              </a:rPr>
              <a:t>Cell (843) 345-9719 | Jan.Miller@nvrealtygroup.com</a:t>
            </a:r>
          </a:p>
        </p:txBody>
      </p:sp>
      <p:sp>
        <p:nvSpPr>
          <p:cNvPr id="35" name="Rectangle 34"/>
          <p:cNvSpPr/>
          <p:nvPr/>
        </p:nvSpPr>
        <p:spPr>
          <a:xfrm>
            <a:off x="227412" y="9719846"/>
            <a:ext cx="7772396" cy="338554"/>
          </a:xfrm>
          <a:prstGeom prst="rect">
            <a:avLst/>
          </a:prstGeom>
        </p:spPr>
        <p:txBody>
          <a:bodyPr wrap="square" anchor="b">
            <a:spAutoFit/>
          </a:bodyPr>
          <a:lstStyle/>
          <a:p>
            <a:pPr algn="ctr"/>
            <a:r>
              <a:rPr lang="en-US" sz="800" dirty="0">
                <a:latin typeface="Lucida Sans" panose="020B0602030504020204" pitchFamily="34" charset="0"/>
              </a:rPr>
              <a:t>NV Realty Group | 91 Broad St, Ste A | Charleston, SC 29401</a:t>
            </a:r>
          </a:p>
          <a:p>
            <a:pPr algn="ctr"/>
            <a:r>
              <a:rPr lang="en-US" sz="800" dirty="0">
                <a:latin typeface="Lucida Sans" panose="020B0602030504020204" pitchFamily="34" charset="0"/>
              </a:rPr>
              <a:t>janmiller.nvrealtygroup.com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94649" y="9056851"/>
            <a:ext cx="898911" cy="89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219427" y="9154039"/>
            <a:ext cx="1728723" cy="70453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1" y="0"/>
            <a:ext cx="6019799" cy="762000"/>
          </a:xfrm>
          <a:effectLst/>
        </p:spPr>
        <p:txBody>
          <a:bodyPr anchor="t">
            <a:noAutofit/>
          </a:bodyPr>
          <a:lstStyle/>
          <a:p>
            <a:r>
              <a:rPr lang="en-US" sz="2200" b="1" i="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Bay Club Sea Lofts</a:t>
            </a:r>
            <a:br>
              <a:rPr lang="en-US" sz="2200" b="1" i="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br>
            <a:r>
              <a:rPr lang="en-US" sz="2200" b="1" i="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Just A Bike Ride To Sullivans Island!</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172200" y="7504499"/>
            <a:ext cx="2057400" cy="1369816"/>
          </a:xfrm>
          <a:prstGeom prst="rect">
            <a:avLst/>
          </a:prstGeom>
          <a:ln w="12700">
            <a:solidFill>
              <a:schemeClr val="bg1"/>
            </a:solidFill>
          </a:ln>
          <a:effectLst/>
        </p:spPr>
      </p:pic>
      <p:pic>
        <p:nvPicPr>
          <p:cNvPr id="16" name="Picture 15">
            <a:extLst>
              <a:ext uri="{FF2B5EF4-FFF2-40B4-BE49-F238E27FC236}">
                <a16:creationId xmlns:a16="http://schemas.microsoft.com/office/drawing/2014/main" id="{4C1CC28F-9120-495C-80D9-A847A4890A1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172200" y="1337"/>
            <a:ext cx="2057399" cy="1368926"/>
          </a:xfrm>
          <a:prstGeom prst="rect">
            <a:avLst/>
          </a:prstGeom>
          <a:ln w="12700">
            <a:solidFill>
              <a:schemeClr val="bg1"/>
            </a:solidFill>
          </a:ln>
          <a:effectLst/>
        </p:spPr>
      </p:pic>
      <p:pic>
        <p:nvPicPr>
          <p:cNvPr id="19" name="Picture 18">
            <a:extLst>
              <a:ext uri="{FF2B5EF4-FFF2-40B4-BE49-F238E27FC236}">
                <a16:creationId xmlns:a16="http://schemas.microsoft.com/office/drawing/2014/main" id="{E58E8035-8E53-4809-A83F-F23F1041269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172200" y="4501182"/>
            <a:ext cx="2057400" cy="1368926"/>
          </a:xfrm>
          <a:prstGeom prst="rect">
            <a:avLst/>
          </a:prstGeom>
          <a:ln w="12700">
            <a:solidFill>
              <a:schemeClr val="bg1"/>
            </a:solidFill>
          </a:ln>
          <a:effectLst/>
        </p:spPr>
      </p:pic>
      <p:pic>
        <p:nvPicPr>
          <p:cNvPr id="23" name="Picture 22">
            <a:extLst>
              <a:ext uri="{FF2B5EF4-FFF2-40B4-BE49-F238E27FC236}">
                <a16:creationId xmlns:a16="http://schemas.microsoft.com/office/drawing/2014/main" id="{34C5A07A-5C3F-48C7-A355-C02FE0D094B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172200" y="3000639"/>
            <a:ext cx="2057400" cy="1368926"/>
          </a:xfrm>
          <a:prstGeom prst="rect">
            <a:avLst/>
          </a:prstGeom>
          <a:ln w="12700">
            <a:solidFill>
              <a:schemeClr val="bg1"/>
            </a:solidFill>
          </a:ln>
          <a:effectLst/>
        </p:spPr>
      </p:pic>
      <p:pic>
        <p:nvPicPr>
          <p:cNvPr id="5" name="Picture 4">
            <a:extLst>
              <a:ext uri="{FF2B5EF4-FFF2-40B4-BE49-F238E27FC236}">
                <a16:creationId xmlns:a16="http://schemas.microsoft.com/office/drawing/2014/main" id="{35AE4A91-F0FB-54F0-2F54-47BDAE04CA9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172200" y="1500988"/>
            <a:ext cx="2057400" cy="1368926"/>
          </a:xfrm>
          <a:prstGeom prst="rect">
            <a:avLst/>
          </a:prstGeom>
          <a:ln w="12700">
            <a:solidFill>
              <a:schemeClr val="bg1"/>
            </a:solidFill>
          </a:ln>
          <a:effectLst/>
        </p:spPr>
      </p:pic>
      <p:pic>
        <p:nvPicPr>
          <p:cNvPr id="6" name="Picture 5">
            <a:extLst>
              <a:ext uri="{FF2B5EF4-FFF2-40B4-BE49-F238E27FC236}">
                <a16:creationId xmlns:a16="http://schemas.microsoft.com/office/drawing/2014/main" id="{7994EE6C-1366-DCB3-FF81-02B177CFEE8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172200" y="6002617"/>
            <a:ext cx="2057400" cy="1369816"/>
          </a:xfrm>
          <a:prstGeom prst="rect">
            <a:avLst/>
          </a:prstGeom>
          <a:ln w="12700">
            <a:solidFill>
              <a:schemeClr val="bg1"/>
            </a:solidFill>
          </a:ln>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232</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Bay Club Sea Lofts Just A Bike Ride To Sullivans Island!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70</cp:revision>
  <dcterms:created xsi:type="dcterms:W3CDTF">2006-08-16T00:00:00Z</dcterms:created>
  <dcterms:modified xsi:type="dcterms:W3CDTF">2023-09-13T18:00:10Z</dcterms:modified>
</cp:coreProperties>
</file>