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B9B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46" y="-52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milerproperties.com/" TargetMode="External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878496" cy="685800"/>
          </a:xfrm>
        </p:spPr>
        <p:txBody>
          <a:bodyPr anchor="ctr">
            <a:normAutofit/>
          </a:bodyPr>
          <a:lstStyle/>
          <a:p>
            <a:pPr algn="r"/>
            <a:r>
              <a:rPr lang="en-US" sz="3200" i="1" cap="none" dirty="0">
                <a:ln w="6350">
                  <a:solidFill>
                    <a:srgbClr val="C00000"/>
                  </a:solidFill>
                </a:ln>
                <a:solidFill>
                  <a:srgbClr val="FF0000"/>
                </a:solidFill>
                <a:effectLst/>
              </a:rPr>
              <a:t>$350 Rental Referral Fee!</a:t>
            </a:r>
            <a:endParaRPr lang="en-US" sz="3200" i="1" cap="none" dirty="0">
              <a:ln w="6350"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183560"/>
            <a:ext cx="10054459" cy="2588840"/>
          </a:xfrm>
          <a:gradFill>
            <a:gsLst>
              <a:gs pos="0">
                <a:srgbClr val="F8F8F8">
                  <a:alpha val="0"/>
                </a:srgbClr>
              </a:gs>
              <a:gs pos="32000">
                <a:srgbClr val="F8F8F8">
                  <a:alpha val="68000"/>
                </a:srgbClr>
              </a:gs>
              <a:gs pos="100000">
                <a:srgbClr val="F8F8F8">
                  <a:alpha val="75000"/>
                </a:srgb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endParaRPr lang="en-US" sz="1400" dirty="0">
              <a:solidFill>
                <a:srgbClr val="002060"/>
              </a:solidFill>
            </a:endParaRPr>
          </a:p>
          <a:p>
            <a:endParaRPr lang="en-US" sz="1400" dirty="0">
              <a:solidFill>
                <a:srgbClr val="002060"/>
              </a:solidFill>
            </a:endParaRPr>
          </a:p>
          <a:p>
            <a:r>
              <a:rPr lang="en-US" sz="1400" dirty="0">
                <a:solidFill>
                  <a:srgbClr val="002060"/>
                </a:solidFill>
              </a:rPr>
              <a:t>Charming condominium close to shopping and the beaches. Updated interior, new paint through out and new flooring. Separate laundry room with washer/dryer. Bay club Sea Lofts also has a boat storage in addition to tennis , pool, exercise room, and dog park! If schools or square footage are important please verify. Owner must approval all pets and pet fees.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41835" y="6667957"/>
            <a:ext cx="2756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Miler Properties, Inc.</a:t>
            </a:r>
            <a:br>
              <a:rPr lang="en-US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625 Old Trolley Road</a:t>
            </a:r>
            <a:br>
              <a:rPr lang="en-US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</a:rPr>
              <a:t>Summerville, SC 29485</a:t>
            </a:r>
            <a:endParaRPr lang="es-ES" sz="12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pt-BR" sz="1200" dirty="0">
                <a:solidFill>
                  <a:schemeClr val="tx2">
                    <a:lumMod val="50000"/>
                  </a:schemeClr>
                </a:solidFill>
              </a:rPr>
              <a:t>(843) 821-1111</a:t>
            </a:r>
          </a:p>
          <a:p>
            <a:pPr algn="ctr"/>
            <a:r>
              <a:rPr lang="pt-BR" sz="1200" dirty="0">
                <a:solidFill>
                  <a:schemeClr val="tx2">
                    <a:lumMod val="50000"/>
                  </a:schemeClr>
                </a:solidFill>
                <a:hlinkClick r:id="rId3"/>
              </a:rPr>
              <a:t>www.milerproperties.com</a:t>
            </a:r>
            <a:endParaRPr lang="pt-BR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2" y="6678071"/>
            <a:ext cx="1444975" cy="964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114" y="6678071"/>
            <a:ext cx="1444975" cy="964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056" y="6678071"/>
            <a:ext cx="1444975" cy="964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520" y="6678070"/>
            <a:ext cx="1444975" cy="964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0" y="0"/>
            <a:ext cx="7014034" cy="113877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1481 Center St #1902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 Club Homes ~ Mt Pleasant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18028302 ~ $1,395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744" y="785786"/>
            <a:ext cx="1444752" cy="9645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744" y="3271647"/>
            <a:ext cx="1444752" cy="9645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744" y="2028716"/>
            <a:ext cx="1444752" cy="9645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744" y="4514578"/>
            <a:ext cx="1444752" cy="9645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">
      <a:dk1>
        <a:srgbClr val="172B4B"/>
      </a:dk1>
      <a:lt1>
        <a:srgbClr val="567292"/>
      </a:lt1>
      <a:dk2>
        <a:srgbClr val="2F5897"/>
      </a:dk2>
      <a:lt2>
        <a:srgbClr val="172B4B"/>
      </a:lt2>
      <a:accent1>
        <a:srgbClr val="9C5252"/>
      </a:accent1>
      <a:accent2>
        <a:srgbClr val="753D3D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618BCE"/>
      </a:hlink>
      <a:folHlink>
        <a:srgbClr val="172B4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</TotalTime>
  <Words>98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$350 Rental Referral Fee!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27</cp:revision>
  <dcterms:created xsi:type="dcterms:W3CDTF">2006-08-16T00:00:00Z</dcterms:created>
  <dcterms:modified xsi:type="dcterms:W3CDTF">2018-11-12T15:23:01Z</dcterms:modified>
</cp:coreProperties>
</file>