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B9BD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4" d="100"/>
          <a:sy n="64" d="100"/>
        </p:scale>
        <p:origin x="1806" y="6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5/13/2020</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my.matterport.com/show/?m=yLmtaVYNWzV"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5000"/>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10201" y="91294"/>
            <a:ext cx="10067597" cy="685800"/>
          </a:xfrm>
        </p:spPr>
        <p:txBody>
          <a:bodyPr anchor="ctr">
            <a:normAutofit/>
          </a:bodyPr>
          <a:lstStyle/>
          <a:p>
            <a:pPr algn="r"/>
            <a:r>
              <a:rPr lang="en-US" sz="3200" i="1" cap="none" dirty="0">
                <a:ln w="3175">
                  <a:noFill/>
                </a:ln>
                <a:solidFill>
                  <a:srgbClr val="FFFF00"/>
                </a:solidFill>
                <a:effectLst/>
              </a:rPr>
              <a:t>$500 Agent Bonus</a:t>
            </a:r>
            <a:endParaRPr lang="en-US" sz="3200" i="1" cap="none" dirty="0">
              <a:ln w="3175">
                <a:noFill/>
              </a:ln>
              <a:solidFill>
                <a:srgbClr val="FFFF00"/>
              </a:solidFill>
            </a:endParaRPr>
          </a:p>
        </p:txBody>
      </p:sp>
      <p:sp>
        <p:nvSpPr>
          <p:cNvPr id="3" name="Subtitle 2"/>
          <p:cNvSpPr>
            <a:spLocks noGrp="1"/>
          </p:cNvSpPr>
          <p:nvPr>
            <p:ph type="subTitle" idx="1"/>
          </p:nvPr>
        </p:nvSpPr>
        <p:spPr>
          <a:xfrm>
            <a:off x="-1" y="5715000"/>
            <a:ext cx="10054459" cy="2057400"/>
          </a:xfrm>
          <a:gradFill>
            <a:gsLst>
              <a:gs pos="0">
                <a:srgbClr val="F8F8F8">
                  <a:alpha val="0"/>
                </a:srgbClr>
              </a:gs>
              <a:gs pos="32000">
                <a:srgbClr val="F8F8F8">
                  <a:alpha val="68000"/>
                </a:srgbClr>
              </a:gs>
              <a:gs pos="100000">
                <a:srgbClr val="F8F8F8">
                  <a:alpha val="75000"/>
                </a:srgbClr>
              </a:gs>
            </a:gsLst>
            <a:lin ang="5400000" scaled="0"/>
          </a:gradFill>
        </p:spPr>
        <p:txBody>
          <a:bodyPr anchor="t">
            <a:noAutofit/>
          </a:bodyPr>
          <a:lstStyle/>
          <a:p>
            <a:endParaRPr lang="en-US" sz="1050" dirty="0">
              <a:solidFill>
                <a:srgbClr val="002060"/>
              </a:solidFill>
            </a:endParaRPr>
          </a:p>
          <a:p>
            <a:endParaRPr lang="en-US" sz="1050" dirty="0">
              <a:solidFill>
                <a:srgbClr val="002060"/>
              </a:solidFill>
            </a:endParaRPr>
          </a:p>
          <a:p>
            <a:r>
              <a:rPr lang="en-US" sz="1050" dirty="0">
                <a:solidFill>
                  <a:srgbClr val="002060"/>
                </a:solidFill>
              </a:rPr>
              <a:t>Welcome home to this meticulously maintained home in Daniel Island, in a fantastic location! Within a one minute walk to the popular pirate ship play ground and Smythe Park! Open floor plan with dual porches. Gourmet kitchen with small island, granite countertops, gas range and backsplash, perfect for entertaining! The open living area comes complete with crown molding, gas fireplace, and plantation shutters. Formal dining room with upgraded chandelier, and half bath complete the floorplan. Downstairs master bedroom with bath </a:t>
            </a:r>
            <a:r>
              <a:rPr lang="en-US" sz="1050" dirty="0" err="1">
                <a:solidFill>
                  <a:srgbClr val="002060"/>
                </a:solidFill>
              </a:rPr>
              <a:t>ensuite</a:t>
            </a:r>
            <a:r>
              <a:rPr lang="en-US" sz="1050" dirty="0">
                <a:solidFill>
                  <a:srgbClr val="002060"/>
                </a:solidFill>
              </a:rPr>
              <a:t> has garden tub, tiled stand up shower, and walk in closet. Upstairs you will find a huge living area, great for playing or entertaining. 3 more bedrooms, 2 baths, and laundry area. Too many amenities to list! Contact for more information!</a:t>
            </a:r>
          </a:p>
          <a:p>
            <a:r>
              <a:rPr lang="en-US" sz="1050" b="1" i="1" dirty="0">
                <a:solidFill>
                  <a:srgbClr val="002060"/>
                </a:solidFill>
              </a:rPr>
              <a:t>Make sure you check out the 3d tour! </a:t>
            </a:r>
            <a:r>
              <a:rPr lang="en-US" sz="1050" b="1" i="1" dirty="0">
                <a:solidFill>
                  <a:srgbClr val="002060"/>
                </a:solidFill>
                <a:hlinkClick r:id="rId3"/>
              </a:rPr>
              <a:t>https://my.matterport.com/show/?m=yLmtaVYNWzV</a:t>
            </a:r>
            <a:r>
              <a:rPr lang="en-US" sz="1050" b="1" i="1" dirty="0">
                <a:solidFill>
                  <a:srgbClr val="002060"/>
                </a:solidFill>
              </a:rPr>
              <a:t> </a:t>
            </a:r>
          </a:p>
        </p:txBody>
      </p:sp>
      <p:sp>
        <p:nvSpPr>
          <p:cNvPr id="6" name="Rectangle 5"/>
          <p:cNvSpPr/>
          <p:nvPr/>
        </p:nvSpPr>
        <p:spPr>
          <a:xfrm>
            <a:off x="0" y="7218402"/>
            <a:ext cx="10058400" cy="553998"/>
          </a:xfrm>
          <a:prstGeom prst="rect">
            <a:avLst/>
          </a:prstGeom>
        </p:spPr>
        <p:txBody>
          <a:bodyPr wrap="square">
            <a:spAutoFit/>
          </a:bodyPr>
          <a:lstStyle/>
          <a:p>
            <a:pPr algn="ctr"/>
            <a:r>
              <a:rPr lang="es-ES" sz="1600" b="1" dirty="0">
                <a:solidFill>
                  <a:schemeClr val="tx2">
                    <a:lumMod val="50000"/>
                  </a:schemeClr>
                </a:solidFill>
              </a:rPr>
              <a:t>Sean Harrington</a:t>
            </a:r>
            <a:endParaRPr lang="es-ES" sz="1400" dirty="0">
              <a:solidFill>
                <a:schemeClr val="tx2">
                  <a:lumMod val="50000"/>
                </a:schemeClr>
              </a:solidFill>
            </a:endParaRPr>
          </a:p>
          <a:p>
            <a:pPr algn="ctr"/>
            <a:r>
              <a:rPr lang="es-ES" sz="1400" dirty="0">
                <a:solidFill>
                  <a:schemeClr val="tx2">
                    <a:lumMod val="50000"/>
                  </a:schemeClr>
                </a:solidFill>
              </a:rPr>
              <a:t>(843) 226-9652 | sean@milerproperties.com</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433018" y="228600"/>
            <a:ext cx="1421965" cy="959977"/>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8421512" y="1425767"/>
            <a:ext cx="1444977" cy="963318"/>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8424018" y="2626275"/>
            <a:ext cx="1439965" cy="959977"/>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8430018" y="3823442"/>
            <a:ext cx="1427965" cy="959977"/>
          </a:xfrm>
          <a:prstGeom prst="rect">
            <a:avLst/>
          </a:prstGeom>
          <a:ln>
            <a:noFill/>
          </a:ln>
          <a:effectLst>
            <a:outerShdw blurRad="190500" algn="tl" rotWithShape="0">
              <a:srgbClr val="000000">
                <a:alpha val="70000"/>
              </a:srgbClr>
            </a:outerShdw>
          </a:effectLst>
        </p:spPr>
      </p:pic>
      <p:sp>
        <p:nvSpPr>
          <p:cNvPr id="4" name="Rectangle 3"/>
          <p:cNvSpPr/>
          <p:nvPr/>
        </p:nvSpPr>
        <p:spPr>
          <a:xfrm>
            <a:off x="0" y="-1726"/>
            <a:ext cx="7014034" cy="1754326"/>
          </a:xfrm>
          <a:prstGeom prst="rect">
            <a:avLst/>
          </a:prstGeom>
        </p:spPr>
        <p:txBody>
          <a:bodyPr wrap="square" anchor="ctr">
            <a:spAutoFit/>
          </a:bodyPr>
          <a:lstStyle/>
          <a:p>
            <a:r>
              <a:rPr lang="en-US" sz="2800" b="1" dirty="0">
                <a:solidFill>
                  <a:srgbClr val="F8F8F8"/>
                </a:solidFill>
              </a:rPr>
              <a:t>1482 Wando Landing Street</a:t>
            </a:r>
          </a:p>
          <a:p>
            <a:r>
              <a:rPr lang="en-US" b="1" dirty="0">
                <a:solidFill>
                  <a:srgbClr val="F8F8F8"/>
                </a:solidFill>
              </a:rPr>
              <a:t>Daniel Island</a:t>
            </a:r>
          </a:p>
          <a:p>
            <a:r>
              <a:rPr lang="en-US" b="1" dirty="0">
                <a:solidFill>
                  <a:srgbClr val="F8F8F8"/>
                </a:solidFill>
              </a:rPr>
              <a:t>Charleston</a:t>
            </a:r>
          </a:p>
          <a:p>
            <a:r>
              <a:rPr lang="en-US" b="1" dirty="0">
                <a:solidFill>
                  <a:srgbClr val="F8F8F8"/>
                </a:solidFill>
              </a:rPr>
              <a:t>MLS# 20010302</a:t>
            </a:r>
          </a:p>
          <a:p>
            <a:r>
              <a:rPr lang="en-US" b="1" dirty="0">
                <a:solidFill>
                  <a:srgbClr val="F8F8F8"/>
                </a:solidFill>
              </a:rPr>
              <a:t>$724,500</a:t>
            </a:r>
            <a:endParaRPr lang="en-US" b="1" i="1" dirty="0">
              <a:solidFill>
                <a:srgbClr val="F8F8F8"/>
              </a:solidFill>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784848" y="228600"/>
            <a:ext cx="1444752" cy="973328"/>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788353" y="2630774"/>
            <a:ext cx="1437742" cy="959828"/>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784848" y="1434767"/>
            <a:ext cx="1444752" cy="963168"/>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787353" y="3823442"/>
            <a:ext cx="1439742" cy="95982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2">
      <a:dk1>
        <a:srgbClr val="172B4B"/>
      </a:dk1>
      <a:lt1>
        <a:srgbClr val="567292"/>
      </a:lt1>
      <a:dk2>
        <a:srgbClr val="2F5897"/>
      </a:dk2>
      <a:lt2>
        <a:srgbClr val="172B4B"/>
      </a:lt2>
      <a:accent1>
        <a:srgbClr val="9C5252"/>
      </a:accent1>
      <a:accent2>
        <a:srgbClr val="753D3D"/>
      </a:accent2>
      <a:accent3>
        <a:srgbClr val="E68422"/>
      </a:accent3>
      <a:accent4>
        <a:srgbClr val="846648"/>
      </a:accent4>
      <a:accent5>
        <a:srgbClr val="63891F"/>
      </a:accent5>
      <a:accent6>
        <a:srgbClr val="758085"/>
      </a:accent6>
      <a:hlink>
        <a:srgbClr val="618BCE"/>
      </a:hlink>
      <a:folHlink>
        <a:srgbClr val="172B4B"/>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125</TotalTime>
  <Words>195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$500 Agent Bonus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28</cp:revision>
  <dcterms:created xsi:type="dcterms:W3CDTF">2006-08-16T00:00:00Z</dcterms:created>
  <dcterms:modified xsi:type="dcterms:W3CDTF">2020-05-13T15:06:35Z</dcterms:modified>
</cp:coreProperties>
</file>