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-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53"/>
          <a:stretch/>
        </p:blipFill>
        <p:spPr>
          <a:xfrm>
            <a:off x="3886200" y="580570"/>
            <a:ext cx="3882088" cy="24674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" y="0"/>
            <a:ext cx="7772400" cy="580570"/>
          </a:xfrm>
        </p:spPr>
        <p:txBody>
          <a:bodyPr anchor="ctr"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Open </a:t>
            </a:r>
            <a:r>
              <a:rPr lang="en-US" sz="36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House </a:t>
            </a:r>
            <a:r>
              <a:rPr lang="en-US" sz="36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~ Sunday 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Smbd" pitchFamily="18" charset="0"/>
              </a:rPr>
              <a:t>2-4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Smb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40" y="5284488"/>
            <a:ext cx="5334000" cy="3663381"/>
          </a:xfrm>
        </p:spPr>
        <p:txBody>
          <a:bodyPr anchor="ctr">
            <a:noAutofit/>
          </a:bodyPr>
          <a:lstStyle/>
          <a:p>
            <a:r>
              <a:rPr lang="en-US" sz="2100" dirty="0">
                <a:latin typeface="Arno Pro Smbd" pitchFamily="18" charset="0"/>
              </a:rPr>
              <a:t>This home is the one you have been waiting on, but don't wait too long...2012 received a lift with granite countertops throughout, new hardware and sink in downstairs bath, 2500.00 worth of professionally installed blinds throughout the home, </a:t>
            </a:r>
            <a:r>
              <a:rPr lang="en-US" sz="2100" dirty="0" err="1">
                <a:latin typeface="Arno Pro Smbd" pitchFamily="18" charset="0"/>
              </a:rPr>
              <a:t>RainSoft</a:t>
            </a:r>
            <a:r>
              <a:rPr lang="en-US" sz="2100" dirty="0">
                <a:latin typeface="Arno Pro Smbd" pitchFamily="18" charset="0"/>
              </a:rPr>
              <a:t> water system installed, </a:t>
            </a:r>
            <a:r>
              <a:rPr lang="en-US" sz="2100" dirty="0" err="1">
                <a:latin typeface="Arno Pro Smbd" pitchFamily="18" charset="0"/>
              </a:rPr>
              <a:t>zoysia</a:t>
            </a:r>
            <a:r>
              <a:rPr lang="en-US" sz="2100" dirty="0">
                <a:latin typeface="Arno Pro Smbd" pitchFamily="18" charset="0"/>
              </a:rPr>
              <a:t> sod, stone walkway , hardwood laminate throughout, just this year- 7600.00 Trane 15 Seer Air a/c, </a:t>
            </a:r>
            <a:r>
              <a:rPr lang="en-US" sz="2100" dirty="0" err="1">
                <a:latin typeface="Arno Pro Smbd" pitchFamily="18" charset="0"/>
              </a:rPr>
              <a:t>playset</a:t>
            </a:r>
            <a:r>
              <a:rPr lang="en-US" sz="2100" dirty="0">
                <a:latin typeface="Arno Pro Smbd" pitchFamily="18" charset="0"/>
              </a:rPr>
              <a:t> in the private backyard conveys. Truly, a gem of a home.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961"/>
          <a:stretch/>
        </p:blipFill>
        <p:spPr>
          <a:xfrm>
            <a:off x="6047" y="4205820"/>
            <a:ext cx="1216152" cy="18228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80"/>
          <a:stretch/>
        </p:blipFill>
        <p:spPr>
          <a:xfrm>
            <a:off x="6047" y="8145906"/>
            <a:ext cx="1216152" cy="8028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97"/>
          <a:stretch/>
        </p:blipFill>
        <p:spPr>
          <a:xfrm>
            <a:off x="6047" y="3218725"/>
            <a:ext cx="1216152" cy="8163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55"/>
          <a:stretch/>
        </p:blipFill>
        <p:spPr>
          <a:xfrm>
            <a:off x="6047" y="6199352"/>
            <a:ext cx="1216152" cy="802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59"/>
          <a:stretch/>
        </p:blipFill>
        <p:spPr>
          <a:xfrm>
            <a:off x="6047" y="7173054"/>
            <a:ext cx="1216152" cy="80212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209040" y="3222385"/>
            <a:ext cx="533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Arno Pro Smbd" pitchFamily="18" charset="0"/>
              </a:rPr>
              <a:t>1484 Cypress Pointe Dr</a:t>
            </a:r>
          </a:p>
          <a:p>
            <a:pPr algn="ctr"/>
            <a:endParaRPr lang="en-US" sz="2400" dirty="0" smtClean="0">
              <a:latin typeface="Arno Pro Smbd" pitchFamily="18" charset="0"/>
            </a:endParaRPr>
          </a:p>
          <a:p>
            <a:pPr algn="ctr"/>
            <a:r>
              <a:rPr lang="en-US" sz="2400" dirty="0" smtClean="0">
                <a:latin typeface="Arno Pro Smbd" pitchFamily="18" charset="0"/>
              </a:rPr>
              <a:t>Cypress Pointe @ Dunes West</a:t>
            </a:r>
          </a:p>
          <a:p>
            <a:pPr algn="ctr"/>
            <a:r>
              <a:rPr lang="en-US" sz="2400" dirty="0" smtClean="0">
                <a:latin typeface="Arno Pro Smbd" pitchFamily="18" charset="0"/>
              </a:rPr>
              <a:t>Mount Pleasant</a:t>
            </a:r>
          </a:p>
          <a:p>
            <a:pPr algn="ctr"/>
            <a:r>
              <a:rPr lang="en-US" sz="2400" dirty="0" smtClean="0">
                <a:latin typeface="Arno Pro Smbd" pitchFamily="18" charset="0"/>
              </a:rPr>
              <a:t>MLS# 1424122 - $374,500</a:t>
            </a:r>
            <a:endParaRPr lang="en-US" sz="2400" dirty="0">
              <a:latin typeface="Arno Pro Smbd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0320" y="8968026"/>
            <a:ext cx="77927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Arno Pro Smbd" pitchFamily="18" charset="0"/>
              </a:rPr>
              <a:t>Robin Crump</a:t>
            </a:r>
            <a:endParaRPr lang="en-US" b="1" dirty="0">
              <a:latin typeface="Arno Pro Smbd" pitchFamily="18" charset="0"/>
            </a:endParaRPr>
          </a:p>
          <a:p>
            <a:pPr algn="ctr"/>
            <a:r>
              <a:rPr lang="en-US" sz="1600" dirty="0">
                <a:latin typeface="Arno Pro Smbd" pitchFamily="18" charset="0"/>
              </a:rPr>
              <a:t>(843) </a:t>
            </a:r>
            <a:r>
              <a:rPr lang="en-US" sz="1600" dirty="0" smtClean="0">
                <a:latin typeface="Arno Pro Smbd" pitchFamily="18" charset="0"/>
              </a:rPr>
              <a:t>813-5688</a:t>
            </a:r>
          </a:p>
          <a:p>
            <a:pPr algn="ctr"/>
            <a:r>
              <a:rPr lang="en-US" sz="1600" dirty="0" smtClean="0">
                <a:latin typeface="Arno Pro Smbd" pitchFamily="18" charset="0"/>
              </a:rPr>
              <a:t>Robincrumprealestate@gmail.com</a:t>
            </a:r>
            <a:endParaRPr lang="en-US" sz="1600" dirty="0">
              <a:latin typeface="Arno Pro Smbd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0160" y="9781400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no Pro Smbd" pitchFamily="18" charset="0"/>
              </a:rPr>
              <a:t>Brand Name Real Estate | 207 East Bay Street </a:t>
            </a:r>
            <a:r>
              <a:rPr lang="en-US" sz="1100" dirty="0" err="1">
                <a:latin typeface="Arno Pro Smbd" pitchFamily="18" charset="0"/>
              </a:rPr>
              <a:t>Ste</a:t>
            </a:r>
            <a:r>
              <a:rPr lang="en-US" sz="1100" dirty="0">
                <a:latin typeface="Arno Pro Smbd" pitchFamily="18" charset="0"/>
              </a:rPr>
              <a:t> 311 | Charleston, SC 29401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11"/>
          <a:stretch/>
        </p:blipFill>
        <p:spPr>
          <a:xfrm>
            <a:off x="6047" y="580570"/>
            <a:ext cx="3880153" cy="24674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37" y="9119472"/>
            <a:ext cx="597766" cy="7534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4161" y="9294542"/>
            <a:ext cx="1180145" cy="4868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9960"/>
          <a:stretch/>
        </p:blipFill>
        <p:spPr>
          <a:xfrm>
            <a:off x="6546088" y="4195967"/>
            <a:ext cx="1216152" cy="18228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3219601"/>
            <a:ext cx="1216152" cy="80476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6190374"/>
            <a:ext cx="1216152" cy="80476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7166740"/>
            <a:ext cx="1216152" cy="80476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0"/>
          <a:stretch/>
        </p:blipFill>
        <p:spPr>
          <a:xfrm>
            <a:off x="6546088" y="8143105"/>
            <a:ext cx="1216152" cy="80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7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129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~ Sunday 2-4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11</cp:revision>
  <dcterms:created xsi:type="dcterms:W3CDTF">2006-08-16T00:00:00Z</dcterms:created>
  <dcterms:modified xsi:type="dcterms:W3CDTF">2014-10-03T21:35:44Z</dcterms:modified>
</cp:coreProperties>
</file>