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8" d="100"/>
          <a:sy n="48" d="100"/>
        </p:scale>
        <p:origin x="2220" y="6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6/30/2015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6/30/2015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6/30/2015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6/30/2015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6/30/2015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6/30/2015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6/30/2015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7" Type="http://schemas.openxmlformats.org/officeDocument/2006/relationships/image" Target="../media/image6.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jpg"/><Relationship Id="rId4"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7772400" cy="945240"/>
          </a:xfrm>
          <a:solidFill>
            <a:srgbClr val="C00000"/>
          </a:solidFill>
          <a:effectLst>
            <a:outerShdw blurRad="50800" dist="38100" dir="5400000" algn="t" rotWithShape="0">
              <a:prstClr val="black">
                <a:alpha val="40000"/>
              </a:prstClr>
            </a:outerShdw>
          </a:effectLst>
        </p:spPr>
        <p:txBody>
          <a:bodyPr>
            <a:noAutofit/>
          </a:bodyPr>
          <a:lstStyle/>
          <a:p>
            <a:r>
              <a:rPr lang="en-US" sz="4400" i="1" dirty="0" smtClean="0">
                <a:solidFill>
                  <a:srgbClr val="FFFF00"/>
                </a:solidFill>
                <a:effectLst>
                  <a:innerShdw blurRad="114300">
                    <a:prstClr val="black"/>
                  </a:innerShdw>
                </a:effectLst>
              </a:rPr>
              <a:t>Selling Agent Bonus!!</a:t>
            </a:r>
            <a:endParaRPr lang="en-US" sz="4400" i="1" dirty="0">
              <a:solidFill>
                <a:srgbClr val="FFFF00"/>
              </a:solidFill>
              <a:effectLst>
                <a:innerShdw blurRad="114300">
                  <a:prstClr val="black"/>
                </a:innerShdw>
              </a:effectLst>
            </a:endParaRPr>
          </a:p>
        </p:txBody>
      </p:sp>
      <p:sp>
        <p:nvSpPr>
          <p:cNvPr id="3" name="Subtitle 2"/>
          <p:cNvSpPr>
            <a:spLocks noGrp="1"/>
          </p:cNvSpPr>
          <p:nvPr>
            <p:ph type="subTitle" idx="1"/>
          </p:nvPr>
        </p:nvSpPr>
        <p:spPr>
          <a:xfrm>
            <a:off x="0" y="1158008"/>
            <a:ext cx="4319110" cy="2451993"/>
          </a:xfrm>
        </p:spPr>
        <p:txBody>
          <a:bodyPr>
            <a:normAutofit fontScale="92500" lnSpcReduction="10000"/>
          </a:bodyPr>
          <a:lstStyle/>
          <a:p>
            <a:r>
              <a:rPr lang="en-US" dirty="0">
                <a:solidFill>
                  <a:srgbClr val="C00000"/>
                </a:solidFill>
                <a:effectLst>
                  <a:outerShdw blurRad="38100" dist="38100" dir="2700000" algn="tl">
                    <a:srgbClr val="000000">
                      <a:alpha val="43137"/>
                    </a:srgbClr>
                  </a:outerShdw>
                </a:effectLst>
              </a:rPr>
              <a:t>148 Back Tee </a:t>
            </a:r>
            <a:r>
              <a:rPr lang="en-US" dirty="0" smtClean="0">
                <a:solidFill>
                  <a:srgbClr val="C00000"/>
                </a:solidFill>
                <a:effectLst>
                  <a:outerShdw blurRad="38100" dist="38100" dir="2700000" algn="tl">
                    <a:srgbClr val="000000">
                      <a:alpha val="43137"/>
                    </a:srgbClr>
                  </a:outerShdw>
                </a:effectLst>
              </a:rPr>
              <a:t>Circle</a:t>
            </a:r>
          </a:p>
          <a:p>
            <a:endParaRPr lang="en-US" sz="2400" dirty="0" smtClean="0">
              <a:solidFill>
                <a:srgbClr val="C00000"/>
              </a:solidFill>
              <a:effectLst>
                <a:outerShdw blurRad="38100" dist="38100" dir="2700000" algn="tl">
                  <a:srgbClr val="000000">
                    <a:alpha val="43137"/>
                  </a:srgbClr>
                </a:outerShdw>
              </a:effectLst>
            </a:endParaRPr>
          </a:p>
          <a:p>
            <a:r>
              <a:rPr lang="en-US" sz="2400" dirty="0" smtClean="0">
                <a:solidFill>
                  <a:srgbClr val="C00000"/>
                </a:solidFill>
                <a:effectLst>
                  <a:outerShdw blurRad="38100" dist="38100" dir="2700000" algn="tl">
                    <a:srgbClr val="000000">
                      <a:alpha val="43137"/>
                    </a:srgbClr>
                  </a:outerShdw>
                </a:effectLst>
              </a:rPr>
              <a:t>Legend </a:t>
            </a:r>
            <a:r>
              <a:rPr lang="en-US" sz="2400" dirty="0">
                <a:solidFill>
                  <a:srgbClr val="C00000"/>
                </a:solidFill>
                <a:effectLst>
                  <a:outerShdw blurRad="38100" dist="38100" dir="2700000" algn="tl">
                    <a:srgbClr val="000000">
                      <a:alpha val="43137"/>
                    </a:srgbClr>
                  </a:outerShdw>
                </a:effectLst>
              </a:rPr>
              <a:t>Oaks Plantation</a:t>
            </a:r>
          </a:p>
          <a:p>
            <a:r>
              <a:rPr lang="en-US" sz="2400" dirty="0">
                <a:solidFill>
                  <a:srgbClr val="C00000"/>
                </a:solidFill>
                <a:effectLst>
                  <a:outerShdw blurRad="38100" dist="38100" dir="2700000" algn="tl">
                    <a:srgbClr val="000000">
                      <a:alpha val="43137"/>
                    </a:srgbClr>
                  </a:outerShdw>
                </a:effectLst>
              </a:rPr>
              <a:t>Summerville, SC 29485</a:t>
            </a:r>
          </a:p>
          <a:p>
            <a:r>
              <a:rPr lang="en-US" sz="2400" dirty="0">
                <a:solidFill>
                  <a:srgbClr val="C00000"/>
                </a:solidFill>
                <a:effectLst>
                  <a:outerShdw blurRad="38100" dist="38100" dir="2700000" algn="tl">
                    <a:srgbClr val="000000">
                      <a:alpha val="43137"/>
                    </a:srgbClr>
                  </a:outerShdw>
                </a:effectLst>
              </a:rPr>
              <a:t>MLS# 15013671</a:t>
            </a:r>
          </a:p>
          <a:p>
            <a:r>
              <a:rPr lang="en-US" sz="2400" dirty="0">
                <a:solidFill>
                  <a:srgbClr val="C00000"/>
                </a:solidFill>
                <a:effectLst>
                  <a:outerShdw blurRad="38100" dist="38100" dir="2700000" algn="tl">
                    <a:srgbClr val="000000">
                      <a:alpha val="43137"/>
                    </a:srgbClr>
                  </a:outerShdw>
                </a:effectLst>
              </a:rPr>
              <a:t>$217,900</a:t>
            </a:r>
            <a:endParaRPr lang="en-US" dirty="0" smtClean="0">
              <a:solidFill>
                <a:srgbClr val="C00000"/>
              </a:solidFill>
              <a:effectLst>
                <a:outerShdw blurRad="38100" dist="38100" dir="2700000" algn="tl">
                  <a:srgbClr val="000000">
                    <a:alpha val="43137"/>
                  </a:srgbClr>
                </a:outerShdw>
              </a:effectLst>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4319110" y="1173218"/>
            <a:ext cx="3267075" cy="2450306"/>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52401" y="3863295"/>
            <a:ext cx="1981199" cy="1485899"/>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8" name="Picture 4"/>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152400" y="5565357"/>
            <a:ext cx="1981199" cy="1485899"/>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9" name="Picture 5"/>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152401" y="7267419"/>
            <a:ext cx="1981199" cy="1485899"/>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0"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2401" y="8957687"/>
            <a:ext cx="790575" cy="10572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942976" y="8839200"/>
            <a:ext cx="3886200" cy="1231106"/>
          </a:xfrm>
          <a:prstGeom prst="rect">
            <a:avLst/>
          </a:prstGeom>
        </p:spPr>
        <p:txBody>
          <a:bodyPr>
            <a:spAutoFit/>
          </a:bodyPr>
          <a:lstStyle/>
          <a:p>
            <a:r>
              <a:rPr lang="en-US" sz="1800" dirty="0"/>
              <a:t>Stephen Woodard</a:t>
            </a:r>
            <a:endParaRPr lang="en-US" sz="1400" dirty="0"/>
          </a:p>
          <a:p>
            <a:endParaRPr lang="en-US" sz="1400" dirty="0"/>
          </a:p>
          <a:p>
            <a:r>
              <a:rPr lang="en-US" sz="1400" dirty="0"/>
              <a:t>Mobile - (843) 327-1600</a:t>
            </a:r>
          </a:p>
          <a:p>
            <a:r>
              <a:rPr lang="en-US" sz="1400" dirty="0" smtClean="0"/>
              <a:t>CharlestonYacht@gmail.com</a:t>
            </a:r>
            <a:br>
              <a:rPr lang="en-US" sz="1400" dirty="0" smtClean="0"/>
            </a:br>
            <a:r>
              <a:rPr lang="en-US" sz="1400" dirty="0" smtClean="0"/>
              <a:t>www.charlestonhome4you.com</a:t>
            </a:r>
            <a:endParaRPr lang="en-US" sz="1400" dirty="0"/>
          </a:p>
        </p:txBody>
      </p:sp>
      <p:pic>
        <p:nvPicPr>
          <p:cNvPr id="1031" name="Picture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952648" y="8852158"/>
            <a:ext cx="1490663" cy="6143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Rectangle 4"/>
          <p:cNvSpPr/>
          <p:nvPr/>
        </p:nvSpPr>
        <p:spPr>
          <a:xfrm>
            <a:off x="5593080" y="9483100"/>
            <a:ext cx="2209800" cy="600164"/>
          </a:xfrm>
          <a:prstGeom prst="rect">
            <a:avLst/>
          </a:prstGeom>
        </p:spPr>
        <p:txBody>
          <a:bodyPr wrap="square">
            <a:spAutoFit/>
          </a:bodyPr>
          <a:lstStyle/>
          <a:p>
            <a:pPr algn="ctr"/>
            <a:r>
              <a:rPr lang="en-US" sz="1100" dirty="0"/>
              <a:t>Brand Name Real Estate</a:t>
            </a:r>
          </a:p>
          <a:p>
            <a:pPr algn="ctr"/>
            <a:r>
              <a:rPr lang="en-US" sz="1100" dirty="0"/>
              <a:t>4 Carriage Lane Suite 106</a:t>
            </a:r>
          </a:p>
          <a:p>
            <a:pPr algn="ctr"/>
            <a:r>
              <a:rPr lang="en-US" sz="1100" dirty="0"/>
              <a:t>Charleston, SC 29407</a:t>
            </a:r>
          </a:p>
        </p:txBody>
      </p:sp>
      <p:sp>
        <p:nvSpPr>
          <p:cNvPr id="6" name="Rectangle 5"/>
          <p:cNvSpPr/>
          <p:nvPr/>
        </p:nvSpPr>
        <p:spPr>
          <a:xfrm>
            <a:off x="2155032" y="5041880"/>
            <a:ext cx="5617368" cy="3416320"/>
          </a:xfrm>
          <a:prstGeom prst="rect">
            <a:avLst/>
          </a:prstGeom>
        </p:spPr>
        <p:txBody>
          <a:bodyPr wrap="square">
            <a:spAutoFit/>
          </a:bodyPr>
          <a:lstStyle/>
          <a:p>
            <a:pPr algn="ctr"/>
            <a:r>
              <a:rPr lang="en-US" sz="2400" dirty="0"/>
              <a:t>Beautiful home in the sought after Legend Oaks !! Bonus almost a double lot, Great floor plan Three bedrooms with a 4th/office above the double garage. Fenced yard with screened patio and view of the pond at your back door. Golf course community! Eat in kitchen with gas fireplace opens to the great room. Garden tub in the master bath with </a:t>
            </a:r>
            <a:r>
              <a:rPr lang="en-US" sz="2400" dirty="0" smtClean="0"/>
              <a:t>huge walk-in </a:t>
            </a:r>
            <a:r>
              <a:rPr lang="en-US" sz="2400" dirty="0"/>
              <a:t>closets. Hurry!!</a:t>
            </a:r>
            <a:endParaRPr lang="en-US" sz="2400" dirty="0"/>
          </a:p>
        </p:txBody>
      </p:sp>
      <p:sp>
        <p:nvSpPr>
          <p:cNvPr id="7" name="Rectangle 6"/>
          <p:cNvSpPr/>
          <p:nvPr/>
        </p:nvSpPr>
        <p:spPr>
          <a:xfrm>
            <a:off x="2697002" y="3851502"/>
            <a:ext cx="4889183" cy="954107"/>
          </a:xfrm>
          <a:prstGeom prst="rect">
            <a:avLst/>
          </a:prstGeom>
        </p:spPr>
        <p:txBody>
          <a:bodyPr wrap="square">
            <a:spAutoFit/>
          </a:bodyPr>
          <a:lstStyle/>
          <a:p>
            <a:pPr algn="ctr"/>
            <a:r>
              <a:rPr lang="en-US" sz="2800" i="1" dirty="0" smtClean="0">
                <a:solidFill>
                  <a:srgbClr val="FFC000"/>
                </a:solidFill>
                <a:effectLst>
                  <a:outerShdw blurRad="38100" dist="38100" dir="2700000" algn="tl">
                    <a:srgbClr val="000000">
                      <a:alpha val="43137"/>
                    </a:srgbClr>
                  </a:outerShdw>
                </a:effectLst>
              </a:rPr>
              <a:t>$</a:t>
            </a:r>
            <a:r>
              <a:rPr lang="en-US" sz="2800" i="1" dirty="0" smtClean="0">
                <a:solidFill>
                  <a:srgbClr val="FFC000"/>
                </a:solidFill>
                <a:effectLst>
                  <a:outerShdw blurRad="38100" dist="38100" dir="2700000" algn="tl">
                    <a:srgbClr val="000000">
                      <a:alpha val="43137"/>
                    </a:srgbClr>
                  </a:outerShdw>
                </a:effectLst>
              </a:rPr>
              <a:t>1,000 </a:t>
            </a:r>
            <a:r>
              <a:rPr lang="en-US" sz="2800" i="1" dirty="0" smtClean="0">
                <a:solidFill>
                  <a:srgbClr val="FFC000"/>
                </a:solidFill>
                <a:effectLst>
                  <a:outerShdw blurRad="38100" dist="38100" dir="2700000" algn="tl">
                    <a:srgbClr val="000000">
                      <a:alpha val="43137"/>
                    </a:srgbClr>
                  </a:outerShdw>
                </a:effectLst>
              </a:rPr>
              <a:t>Bonus to Agent</a:t>
            </a:r>
            <a:br>
              <a:rPr lang="en-US" sz="2800" i="1" dirty="0" smtClean="0">
                <a:solidFill>
                  <a:srgbClr val="FFC000"/>
                </a:solidFill>
                <a:effectLst>
                  <a:outerShdw blurRad="38100" dist="38100" dir="2700000" algn="tl">
                    <a:srgbClr val="000000">
                      <a:alpha val="43137"/>
                    </a:srgbClr>
                  </a:outerShdw>
                </a:effectLst>
              </a:rPr>
            </a:br>
            <a:r>
              <a:rPr lang="en-US" sz="2800" i="1" dirty="0" smtClean="0">
                <a:solidFill>
                  <a:srgbClr val="FFC000"/>
                </a:solidFill>
                <a:effectLst>
                  <a:outerShdw blurRad="38100" dist="38100" dir="2700000" algn="tl">
                    <a:srgbClr val="000000">
                      <a:alpha val="43137"/>
                    </a:srgbClr>
                  </a:outerShdw>
                </a:effectLst>
              </a:rPr>
              <a:t>with Closing by  </a:t>
            </a:r>
            <a:r>
              <a:rPr lang="en-US" sz="2800" i="1" dirty="0" smtClean="0">
                <a:solidFill>
                  <a:srgbClr val="FFC000"/>
                </a:solidFill>
                <a:effectLst>
                  <a:outerShdw blurRad="38100" dist="38100" dir="2700000" algn="tl">
                    <a:srgbClr val="000000">
                      <a:alpha val="43137"/>
                    </a:srgbClr>
                  </a:outerShdw>
                </a:effectLst>
              </a:rPr>
              <a:t>July 31, 2015</a:t>
            </a:r>
            <a:endParaRPr lang="en-US" sz="2800" dirty="0"/>
          </a:p>
        </p:txBody>
      </p:sp>
    </p:spTree>
    <p:extLst>
      <p:ext uri="{BB962C8B-B14F-4D97-AF65-F5344CB8AC3E}">
        <p14:creationId xmlns:p14="http://schemas.microsoft.com/office/powerpoint/2010/main" val="321826437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TotalTime>
  <Words>119</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Selling Agent Bonus!!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Agent Bonus!</dc:title>
  <dc:creator>CVH360</dc:creator>
  <cp:lastModifiedBy>A. Thomas</cp:lastModifiedBy>
  <cp:revision>7</cp:revision>
  <dcterms:created xsi:type="dcterms:W3CDTF">2006-08-16T00:00:00Z</dcterms:created>
  <dcterms:modified xsi:type="dcterms:W3CDTF">2015-06-30T14:46:39Z</dcterms:modified>
</cp:coreProperties>
</file>