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6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3/21/2025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1" y="1"/>
            <a:ext cx="2438398" cy="1264152"/>
          </a:xfrm>
          <a:noFill/>
          <a:effectLst/>
        </p:spPr>
        <p:txBody>
          <a:bodyPr anchor="ctr">
            <a:noAutofit/>
          </a:bodyPr>
          <a:lstStyle/>
          <a:p>
            <a:pPr>
              <a:spcAft>
                <a:spcPts val="2000"/>
              </a:spcAft>
            </a:pPr>
            <a:r>
              <a:rPr lang="en-US" sz="1900" b="1" i="1">
                <a:ln w="3175">
                  <a:noFill/>
                </a:ln>
                <a:solidFill>
                  <a:srgbClr val="7B99BC"/>
                </a:solidFill>
                <a:latin typeface="Century Gothic" panose="020B0502020202020204" pitchFamily="34" charset="0"/>
              </a:rPr>
              <a:t>READY FOR </a:t>
            </a:r>
            <a:br>
              <a:rPr lang="en-US" sz="1900" b="1" i="1">
                <a:ln w="3175">
                  <a:noFill/>
                </a:ln>
                <a:solidFill>
                  <a:srgbClr val="7B99BC"/>
                </a:solidFill>
                <a:latin typeface="Century Gothic" panose="020B0502020202020204" pitchFamily="34" charset="0"/>
              </a:rPr>
            </a:br>
            <a:br>
              <a:rPr lang="en-US" sz="1900" b="1" i="1">
                <a:ln w="3175">
                  <a:noFill/>
                </a:ln>
                <a:solidFill>
                  <a:srgbClr val="7B99BC"/>
                </a:solidFill>
                <a:latin typeface="Century Gothic" panose="020B0502020202020204" pitchFamily="34" charset="0"/>
              </a:rPr>
            </a:br>
            <a:r>
              <a:rPr lang="en-US" sz="1900" b="1" i="1">
                <a:ln w="3175">
                  <a:noFill/>
                </a:ln>
                <a:solidFill>
                  <a:srgbClr val="7B99BC"/>
                </a:solidFill>
                <a:latin typeface="Century Gothic" panose="020B0502020202020204" pitchFamily="34" charset="0"/>
              </a:rPr>
              <a:t>MORE SPACE?</a:t>
            </a:r>
            <a:endParaRPr lang="en-US" sz="1900" b="1" i="1" dirty="0">
              <a:ln w="3175">
                <a:noFill/>
              </a:ln>
              <a:solidFill>
                <a:srgbClr val="7B99BC"/>
              </a:solidFill>
              <a:latin typeface="Century Gothic" panose="020B0502020202020204" pitchFamily="34" charset="0"/>
            </a:endParaRPr>
          </a:p>
        </p:txBody>
      </p:sp>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WONDERFUL 4 BEDROOM AND 2 BATH HOME ON 2 PEACEFUL ACRES HAS A GREENHOUSE AND POOL HOUSE. INSIDE THE HOME, PLEASE VIEW THE AMAZING WOODWORK ON THE LAUNDRY AND THE KITCHEN CLOSET/STORAGE ETC. ENJOY THE LARGE BACK DECK WITH ELECTRIC, WATER AND 5 CEILINGS FANS OVER-LOOKING ABOVE GROUND POOL AND MATURE LANDSCAPING. THE PRIMARY SUITE HAS OUTSIDE ACCESS TO LARGE BACK DECK FOR MIDNIGHT SWIMS OR TO ENJOY THE MORNING COFFEE RIGHT OUTSIDE THE MASTER BEDROOM. RECENTLY THIS PROPERTY HAS SOME NEW PAINT, SOME NEW FLOORING, WOODWORK AND PRESSURE WASHING. THIS PROPERTY WILL NOT LAST LONG. MAKE YOUR APPOINTMENT TODAY. BUYERS AND BUYERS AGENTS PLEASE VERIFY ALL INFORMATION OF IMPORTANCE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3309" y="7294316"/>
            <a:ext cx="1349951" cy="1012711"/>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02527" y="7292043"/>
            <a:ext cx="1352760" cy="1014984"/>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2054" y="7291795"/>
            <a:ext cx="1353085" cy="1015232"/>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3262" y="7293683"/>
            <a:ext cx="1351146" cy="1012932"/>
          </a:xfrm>
          <a:prstGeom prst="rect">
            <a:avLst/>
          </a:prstGeom>
          <a:ln>
            <a:noFill/>
          </a:ln>
          <a:effectLst/>
        </p:spPr>
      </p:pic>
      <p:sp>
        <p:nvSpPr>
          <p:cNvPr id="5" name="Rectangle 4"/>
          <p:cNvSpPr/>
          <p:nvPr/>
        </p:nvSpPr>
        <p:spPr>
          <a:xfrm>
            <a:off x="1" y="3116364"/>
            <a:ext cx="4724399" cy="1600438"/>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148 Cascade Drive</a:t>
            </a:r>
          </a:p>
          <a:p>
            <a:pPr algn="ctr"/>
            <a:endParaRPr lang="de-DE" sz="2000" b="1" dirty="0">
              <a:solidFill>
                <a:srgbClr val="7B99BC"/>
              </a:solidFill>
              <a:latin typeface="Century Gothic" panose="020B0502020202020204" pitchFamily="34" charset="0"/>
            </a:endParaRPr>
          </a:p>
          <a:p>
            <a:pPr algn="ctr"/>
            <a:r>
              <a:rPr lang="de-DE" sz="1800" b="1" dirty="0">
                <a:solidFill>
                  <a:srgbClr val="7B99BC"/>
                </a:solidFill>
                <a:latin typeface="Century Gothic" panose="020B0502020202020204" pitchFamily="34" charset="0"/>
              </a:rPr>
              <a:t>Bowman, SC 29018</a:t>
            </a:r>
          </a:p>
          <a:p>
            <a:pPr algn="ctr"/>
            <a:r>
              <a:rPr lang="de-DE" sz="1800" b="1" dirty="0">
                <a:solidFill>
                  <a:srgbClr val="7B99BC"/>
                </a:solidFill>
                <a:latin typeface="Century Gothic" panose="020B0502020202020204" pitchFamily="34" charset="0"/>
              </a:rPr>
              <a:t>MLS# 24017942</a:t>
            </a:r>
          </a:p>
          <a:p>
            <a:pPr algn="ctr"/>
            <a:r>
              <a:rPr lang="de-DE" sz="1800" b="1" i="1" dirty="0">
                <a:solidFill>
                  <a:srgbClr val="FF0000"/>
                </a:solidFill>
                <a:latin typeface="Century Gothic" panose="020B0502020202020204" pitchFamily="34" charset="0"/>
              </a:rPr>
              <a:t>NEW PRICE! $295,000</a:t>
            </a:r>
            <a:endParaRPr lang="de-DE" sz="2000" b="1" i="1" dirty="0">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96879" y="2901705"/>
            <a:ext cx="2417104" cy="1815097"/>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933" b="2933"/>
          <a:stretch/>
        </p:blipFill>
        <p:spPr>
          <a:xfrm>
            <a:off x="487680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49" b="9149"/>
          <a:stretch/>
        </p:blipFill>
        <p:spPr>
          <a:xfrm>
            <a:off x="1" y="0"/>
            <a:ext cx="4876800" cy="2987087"/>
          </a:xfrm>
          <a:prstGeom prst="rect">
            <a:avLst/>
          </a:prstGeom>
          <a:ln w="19050">
            <a:solidFill>
              <a:schemeClr val="bg1"/>
            </a:solid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234</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READY FOR   MORE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79</cp:revision>
  <dcterms:created xsi:type="dcterms:W3CDTF">2006-08-16T00:00:00Z</dcterms:created>
  <dcterms:modified xsi:type="dcterms:W3CDTF">2025-03-21T19:07:50Z</dcterms:modified>
</cp:coreProperties>
</file>