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8/22/2024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7B99BC"/>
                </a:solidFill>
                <a:latin typeface="Century Gothic" panose="020B0502020202020204" pitchFamily="34" charset="0"/>
              </a:rPr>
              <a:t>PLENTY OF SPACE</a:t>
            </a:r>
            <a:br>
              <a:rPr lang="en-US" sz="1900" b="1" i="1" dirty="0">
                <a:ln w="3175">
                  <a:noFill/>
                </a:ln>
                <a:solidFill>
                  <a:srgbClr val="7B99BC"/>
                </a:solidFill>
                <a:latin typeface="Century Gothic" panose="020B0502020202020204" pitchFamily="34" charset="0"/>
              </a:rPr>
            </a:br>
            <a:br>
              <a:rPr lang="en-US" sz="1900" b="1" i="1" dirty="0">
                <a:ln w="3175">
                  <a:noFill/>
                </a:ln>
                <a:solidFill>
                  <a:srgbClr val="7B99BC"/>
                </a:solidFill>
                <a:latin typeface="Century Gothic" panose="020B0502020202020204" pitchFamily="34" charset="0"/>
              </a:rPr>
            </a:br>
            <a:r>
              <a:rPr lang="en-US" sz="1900" b="1" i="1" dirty="0">
                <a:ln w="3175">
                  <a:noFill/>
                </a:ln>
                <a:solidFill>
                  <a:srgbClr val="7B99BC"/>
                </a:solidFill>
                <a:latin typeface="Century Gothic" panose="020B0502020202020204" pitchFamily="34" charset="0"/>
              </a:rPr>
              <a:t>INSIDE &amp; OUT</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6 CARS AND AS WELL AS GREENHOUSE, POOL HOUSE AND WORKSHOP/SHED.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THIS PROPERTY HAS A GENERATOR IF ELECTRICITY IS INTERRUPTED. RECENTLY THIS PROPERTY HAS SOME NEW PAINT, SOME NEW FLOORING, WOODWORK AND PRESSURE WASHING. THIS PROPERTY WILL NOT LAST LONG. MAKE YOUR APPOINTMENT TODAY. BUYERS AND BUYERS AGENTS PLEASE VERIFY ALL INFORMATION OF IMPORTANCE.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062832" y="7292043"/>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1941"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00693" y="7292043"/>
            <a:ext cx="1353312"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41916" y="7292043"/>
            <a:ext cx="1351344"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a:solidFill>
                  <a:srgbClr val="7B99BC"/>
                </a:solidFill>
                <a:latin typeface="Century Gothic" panose="020B0502020202020204" pitchFamily="34" charset="0"/>
              </a:rPr>
              <a:t>NEW PRICE! </a:t>
            </a:r>
            <a:r>
              <a:rPr lang="de-DE" sz="1800" b="1" dirty="0">
                <a:solidFill>
                  <a:srgbClr val="7B99BC"/>
                </a:solidFill>
                <a:latin typeface="Century Gothic" panose="020B0502020202020204" pitchFamily="34" charset="0"/>
              </a:rPr>
              <a:t>$335,000</a:t>
            </a:r>
            <a:endParaRPr lang="de-DE" sz="2000" b="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257</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PLENTY OF SPACE  INSIDE &amp;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73</cp:revision>
  <dcterms:created xsi:type="dcterms:W3CDTF">2006-08-16T00:00:00Z</dcterms:created>
  <dcterms:modified xsi:type="dcterms:W3CDTF">2024-08-22T23:34:05Z</dcterms:modified>
</cp:coreProperties>
</file>