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8" d="100"/>
          <a:sy n="78" d="100"/>
        </p:scale>
        <p:origin x="3018" y="10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11/17/2024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11/17/2024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11/17/2024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11/17/2024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11/17/2024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11/17/2024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1900" b="1" i="1" dirty="0">
                <a:ln w="3175">
                  <a:noFill/>
                </a:ln>
                <a:solidFill>
                  <a:srgbClr val="7B99BC"/>
                </a:solidFill>
                <a:latin typeface="Century Gothic" panose="020B0502020202020204" pitchFamily="34" charset="0"/>
              </a:rPr>
              <a:t>PLENTY OF SPACE</a:t>
            </a:r>
            <a:br>
              <a:rPr lang="en-US" sz="1900" b="1" i="1" dirty="0">
                <a:ln w="3175">
                  <a:noFill/>
                </a:ln>
                <a:solidFill>
                  <a:srgbClr val="7B99BC"/>
                </a:solidFill>
                <a:latin typeface="Century Gothic" panose="020B0502020202020204" pitchFamily="34" charset="0"/>
              </a:rPr>
            </a:br>
            <a:br>
              <a:rPr lang="en-US" sz="1900" b="1" i="1" dirty="0">
                <a:ln w="3175">
                  <a:noFill/>
                </a:ln>
                <a:solidFill>
                  <a:srgbClr val="7B99BC"/>
                </a:solidFill>
                <a:latin typeface="Century Gothic" panose="020B0502020202020204" pitchFamily="34" charset="0"/>
              </a:rPr>
            </a:br>
            <a:r>
              <a:rPr lang="en-US" sz="1900" b="1" i="1" dirty="0">
                <a:ln w="3175">
                  <a:noFill/>
                </a:ln>
                <a:solidFill>
                  <a:srgbClr val="7B99BC"/>
                </a:solidFill>
                <a:latin typeface="Century Gothic" panose="020B0502020202020204" pitchFamily="34" charset="0"/>
              </a:rPr>
              <a:t>INSIDE &amp; OUT</a:t>
            </a:r>
          </a:p>
        </p:txBody>
      </p:sp>
      <p:sp>
        <p:nvSpPr>
          <p:cNvPr id="3" name="Subtitle 2"/>
          <p:cNvSpPr>
            <a:spLocks noGrp="1"/>
          </p:cNvSpPr>
          <p:nvPr>
            <p:ph type="subTitle" idx="1"/>
          </p:nvPr>
        </p:nvSpPr>
        <p:spPr>
          <a:xfrm>
            <a:off x="0" y="4709483"/>
            <a:ext cx="7315199" cy="2582561"/>
          </a:xfrm>
        </p:spPr>
        <p:txBody>
          <a:bodyPr numCol="1" anchor="ctr">
            <a:noAutofit/>
          </a:bodyPr>
          <a:lstStyle/>
          <a:p>
            <a:r>
              <a:rPr lang="en-US" sz="1300" dirty="0">
                <a:solidFill>
                  <a:srgbClr val="7B99BC"/>
                </a:solidFill>
                <a:latin typeface="Century Gothic" panose="020B0502020202020204" pitchFamily="34" charset="0"/>
              </a:rPr>
              <a:t>THIS WONDERFUL 4 BEDROOM AND 2 BATH HOME ON 2 PEACEFUL ACRES HAS CARPORTS FOR 4 CARS AND AS WELL AS GREENHOUSE AND POOL HOUSE. INSIDE THE HOME, PLEASE VIEW THE AMAZING WOODWORK ON THE LAUNDRY AND THE KITCHEN CLOSET/STORAGE ETC. ENJOY THE LARGE BACK DECK WITH ELECTRIC, WATER AND 5 CEILINGS FANS OVER-LOOKING ABOVE GROUND POOL AND MATURE LANDSCAPING. THE PRIMARY SUITE HAS OUTISDE ACCESS TO LARGE BACK DECK FOR MIDNIGHT SWIMS OR TO ENJOY THE MORNING COFFEE RIGHT OUTSIDE THE MASTER BEDROOM. RECENTLY THIS PROPERTY HAS SOME NEW PAINT, SOME NEW FLOORING, WOODWORK AND PRESSURE WASHING. THIS PROPERTY WILL NOT LAST LONG. MAKE YOUR APPOINTMENT TODAY. </a:t>
            </a:r>
            <a:r>
              <a:rPr lang="en-US" sz="1300">
                <a:solidFill>
                  <a:srgbClr val="7B99BC"/>
                </a:solidFill>
                <a:latin typeface="Century Gothic" panose="020B0502020202020204" pitchFamily="34" charset="0"/>
              </a:rPr>
              <a:t>BUYERS AND BUYERS AGENTS PLEASE VERIFY ALL INFORMATION OF IMPORTANCE</a:t>
            </a:r>
            <a:endParaRPr lang="en-US" sz="1300" dirty="0">
              <a:solidFill>
                <a:srgbClr val="7B99BC"/>
              </a:solidFill>
              <a:latin typeface="Century Gothic" panose="020B0502020202020204" pitchFamily="34" charset="0"/>
            </a:endParaRP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255680" y="8347710"/>
            <a:ext cx="803841"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Carla Davis</a:t>
            </a:r>
          </a:p>
          <a:p>
            <a:r>
              <a:rPr lang="en-US" sz="1200" dirty="0">
                <a:solidFill>
                  <a:srgbClr val="7B99BC"/>
                </a:solidFill>
                <a:latin typeface="Century Gothic" panose="020B0502020202020204" pitchFamily="34" charset="0"/>
              </a:rPr>
              <a:t>843-437-4873</a:t>
            </a:r>
          </a:p>
          <a:p>
            <a:r>
              <a:rPr lang="en-US" sz="1200" dirty="0">
                <a:solidFill>
                  <a:srgbClr val="7B99BC"/>
                </a:solidFill>
                <a:latin typeface="Century Gothic" panose="020B0502020202020204" pitchFamily="34" charset="0"/>
              </a:rPr>
              <a:t>gaweber@tds.net</a:t>
            </a: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5743309" y="7294316"/>
            <a:ext cx="1349951" cy="1012711"/>
          </a:xfrm>
          <a:prstGeom prst="rect">
            <a:avLst/>
          </a:prstGeom>
          <a:ln>
            <a:noFill/>
          </a:ln>
          <a:effectLst/>
        </p:spPr>
      </p:pic>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3902417" y="7292043"/>
            <a:ext cx="1352981" cy="1014984"/>
          </a:xfrm>
          <a:prstGeom prst="rect">
            <a:avLst/>
          </a:prstGeom>
          <a:ln>
            <a:noFill/>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222040" y="7291795"/>
            <a:ext cx="1353113" cy="1015232"/>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2063262" y="7293271"/>
            <a:ext cx="1351146" cy="1013756"/>
          </a:xfrm>
          <a:prstGeom prst="rect">
            <a:avLst/>
          </a:prstGeom>
          <a:ln>
            <a:noFill/>
          </a:ln>
          <a:effectLst/>
        </p:spPr>
      </p:pic>
      <p:sp>
        <p:nvSpPr>
          <p:cNvPr id="5" name="Rectangle 4"/>
          <p:cNvSpPr/>
          <p:nvPr/>
        </p:nvSpPr>
        <p:spPr>
          <a:xfrm>
            <a:off x="1" y="3116364"/>
            <a:ext cx="4724399" cy="1600438"/>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148 Cascade Drive</a:t>
            </a:r>
          </a:p>
          <a:p>
            <a:pPr algn="ctr"/>
            <a:endParaRPr lang="de-DE" sz="2000" b="1" dirty="0">
              <a:solidFill>
                <a:srgbClr val="7B99BC"/>
              </a:solidFill>
              <a:latin typeface="Century Gothic" panose="020B0502020202020204" pitchFamily="34" charset="0"/>
            </a:endParaRPr>
          </a:p>
          <a:p>
            <a:pPr algn="ctr"/>
            <a:r>
              <a:rPr lang="de-DE" sz="1800" b="1" dirty="0">
                <a:solidFill>
                  <a:srgbClr val="7B99BC"/>
                </a:solidFill>
                <a:latin typeface="Century Gothic" panose="020B0502020202020204" pitchFamily="34" charset="0"/>
              </a:rPr>
              <a:t>Bowman, SC 29018</a:t>
            </a:r>
          </a:p>
          <a:p>
            <a:pPr algn="ctr"/>
            <a:r>
              <a:rPr lang="de-DE" sz="1800" b="1" dirty="0">
                <a:solidFill>
                  <a:srgbClr val="7B99BC"/>
                </a:solidFill>
                <a:latin typeface="Century Gothic" panose="020B0502020202020204" pitchFamily="34" charset="0"/>
              </a:rPr>
              <a:t>MLS# 24017942</a:t>
            </a:r>
          </a:p>
          <a:p>
            <a:pPr algn="ctr"/>
            <a:r>
              <a:rPr lang="de-DE" sz="1800" b="1" i="1" dirty="0">
                <a:solidFill>
                  <a:schemeClr val="tx2"/>
                </a:solidFill>
                <a:latin typeface="Century Gothic" panose="020B0502020202020204" pitchFamily="34" charset="0"/>
              </a:rPr>
              <a:t>NEW PRICE! $310,000</a:t>
            </a:r>
            <a:endParaRPr lang="de-DE" sz="2000" b="1" i="1" dirty="0">
              <a:solidFill>
                <a:schemeClr val="tx2"/>
              </a:solidFill>
              <a:latin typeface="Century Gothic" panose="020B0502020202020204" pitchFamily="34" charset="0"/>
            </a:endParaRP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Realty</a:t>
            </a:r>
          </a:p>
          <a:p>
            <a:pPr algn="r"/>
            <a:r>
              <a:rPr lang="fr-FR" sz="1000" dirty="0">
                <a:solidFill>
                  <a:srgbClr val="7B99BC"/>
                </a:solidFill>
                <a:latin typeface="Century Gothic" panose="020B0502020202020204" pitchFamily="34" charset="0"/>
              </a:rPr>
              <a:t>518 Parrot Point Dr</a:t>
            </a:r>
          </a:p>
          <a:p>
            <a:pPr algn="r"/>
            <a:r>
              <a:rPr lang="fr-FR" sz="1000" dirty="0">
                <a:solidFill>
                  <a:srgbClr val="7B99BC"/>
                </a:solidFill>
                <a:latin typeface="Century Gothic" panose="020B0502020202020204" pitchFamily="34" charset="0"/>
              </a:rPr>
              <a:t>Charleston, SC 29412</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95662" y="2901705"/>
            <a:ext cx="2419538" cy="1815097"/>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8" cstate="print">
            <a:extLst>
              <a:ext uri="{28A0092B-C50C-407E-A947-70E740481C1C}">
                <a14:useLocalDpi xmlns:a14="http://schemas.microsoft.com/office/drawing/2010/main" val="0"/>
              </a:ext>
            </a:extLst>
          </a:blip>
          <a:srcRect t="2906" b="2906"/>
          <a:stretch/>
        </p:blipFill>
        <p:spPr>
          <a:xfrm>
            <a:off x="4876800"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rcRect t="9176" b="9176"/>
          <a:stretch/>
        </p:blipFill>
        <p:spPr>
          <a:xfrm>
            <a:off x="1" y="0"/>
            <a:ext cx="4876800" cy="2987087"/>
          </a:xfrm>
          <a:prstGeom prst="rect">
            <a:avLst/>
          </a:prstGeom>
          <a:ln w="19050">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1750</TotalTime>
  <Words>242</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PLENTY OF SPACE  INSIDE &amp; OUT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77</cp:revision>
  <dcterms:created xsi:type="dcterms:W3CDTF">2006-08-16T00:00:00Z</dcterms:created>
  <dcterms:modified xsi:type="dcterms:W3CDTF">2024-11-17T15:44:34Z</dcterms:modified>
</cp:coreProperties>
</file>