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9BC"/>
    <a:srgbClr val="70A2EC"/>
    <a:srgbClr val="E83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78" d="100"/>
          <a:sy n="78" d="100"/>
        </p:scale>
        <p:origin x="3018" y="10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3/10/2025</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6801" y="1"/>
            <a:ext cx="2438398" cy="1264152"/>
          </a:xfrm>
          <a:noFill/>
          <a:effectLst/>
        </p:spPr>
        <p:txBody>
          <a:bodyPr anchor="ctr">
            <a:noAutofit/>
          </a:bodyPr>
          <a:lstStyle/>
          <a:p>
            <a:pPr>
              <a:spcAft>
                <a:spcPts val="2000"/>
              </a:spcAft>
            </a:pPr>
            <a:r>
              <a:rPr lang="en-US" sz="2200" b="1" i="1" dirty="0">
                <a:ln w="3175">
                  <a:noFill/>
                </a:ln>
                <a:solidFill>
                  <a:srgbClr val="7B99BC"/>
                </a:solidFill>
                <a:latin typeface="Century Gothic" panose="020B0502020202020204" pitchFamily="34" charset="0"/>
              </a:rPr>
              <a:t>OPEN HOUSE</a:t>
            </a:r>
            <a:br>
              <a:rPr lang="en-US" sz="2200" b="1" i="1" dirty="0">
                <a:ln w="3175">
                  <a:noFill/>
                </a:ln>
                <a:solidFill>
                  <a:srgbClr val="7B99BC"/>
                </a:solidFill>
                <a:latin typeface="Century Gothic" panose="020B0502020202020204" pitchFamily="34" charset="0"/>
              </a:rPr>
            </a:br>
            <a:r>
              <a:rPr lang="en-US" sz="2200" b="1" i="1" dirty="0">
                <a:ln w="3175">
                  <a:noFill/>
                </a:ln>
                <a:solidFill>
                  <a:srgbClr val="7B99BC"/>
                </a:solidFill>
                <a:latin typeface="Century Gothic" panose="020B0502020202020204" pitchFamily="34" charset="0"/>
              </a:rPr>
              <a:t>SATURDAY 3/15</a:t>
            </a:r>
            <a:br>
              <a:rPr lang="en-US" sz="2200" b="1" i="1" dirty="0">
                <a:ln w="3175">
                  <a:noFill/>
                </a:ln>
                <a:solidFill>
                  <a:srgbClr val="7B99BC"/>
                </a:solidFill>
                <a:latin typeface="Century Gothic" panose="020B0502020202020204" pitchFamily="34" charset="0"/>
              </a:rPr>
            </a:br>
            <a:r>
              <a:rPr lang="en-US" sz="2200" b="1" i="1" dirty="0">
                <a:ln w="3175">
                  <a:noFill/>
                </a:ln>
                <a:solidFill>
                  <a:srgbClr val="7B99BC"/>
                </a:solidFill>
                <a:latin typeface="Century Gothic" panose="020B0502020202020204" pitchFamily="34" charset="0"/>
              </a:rPr>
              <a:t>11 - 1</a:t>
            </a:r>
          </a:p>
        </p:txBody>
      </p:sp>
      <p:sp>
        <p:nvSpPr>
          <p:cNvPr id="3" name="Subtitle 2"/>
          <p:cNvSpPr>
            <a:spLocks noGrp="1"/>
          </p:cNvSpPr>
          <p:nvPr>
            <p:ph type="subTitle" idx="1"/>
          </p:nvPr>
        </p:nvSpPr>
        <p:spPr>
          <a:xfrm>
            <a:off x="0" y="4709483"/>
            <a:ext cx="7315199" cy="2582561"/>
          </a:xfrm>
        </p:spPr>
        <p:txBody>
          <a:bodyPr numCol="1" anchor="ctr">
            <a:noAutofit/>
          </a:bodyPr>
          <a:lstStyle/>
          <a:p>
            <a:r>
              <a:rPr lang="en-US" sz="1300" dirty="0">
                <a:solidFill>
                  <a:srgbClr val="7B99BC"/>
                </a:solidFill>
                <a:latin typeface="Century Gothic" panose="020B0502020202020204" pitchFamily="34" charset="0"/>
              </a:rPr>
              <a:t>THIS WONDERFUL 4 BEDROOM AND 2 BATH HOME ON 2 PEACEFUL ACRES HAS A GREENHOUSE AND POOL HOUSE. INSIDE THE HOME, PLEASE VIEW THE AMAZING WOODWORK ON THE LAUNDRY AND THE KITCHEN CLOSET/STORAGE ETC. ENJOY THE LARGE BACK DECK WITH ELECTRIC, WATER AND 5 CEILINGS FANS OVER-LOOKING ABOVE GROUND POOL AND MATURE LANDSCAPING. THE PRIMARY SUITE HAS OUTSIDE ACCESS TO LARGE BACK DECK FOR MIDNIGHT SWIMS OR TO ENJOY THE MORNING COFFEE RIGHT OUTSIDE THE MASTER BEDROOM. RECENTLY THIS PROPERTY HAS SOME NEW PAINT, SOME NEW FLOORING, WOODWORK AND PRESSURE WASHING. THIS PROPERTY WILL NOT LAST LONG. MAKE YOUR APPOINTMENT TODAY. BUYERS AND BUYERS AGENTS PLEASE VERIFY ALL INFORMATION OF IMPORTANCE</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255680" y="8347710"/>
            <a:ext cx="803841" cy="779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24691" y="8347710"/>
            <a:ext cx="3344067" cy="677108"/>
          </a:xfrm>
          <a:prstGeom prst="rect">
            <a:avLst/>
          </a:prstGeom>
        </p:spPr>
        <p:txBody>
          <a:bodyPr wrap="square">
            <a:spAutoFit/>
          </a:bodyPr>
          <a:lstStyle/>
          <a:p>
            <a:r>
              <a:rPr lang="en-US" sz="1400" b="1" dirty="0">
                <a:solidFill>
                  <a:srgbClr val="7B99BC"/>
                </a:solidFill>
                <a:latin typeface="Century Gothic" panose="020B0502020202020204" pitchFamily="34" charset="0"/>
              </a:rPr>
              <a:t>Carla Davis</a:t>
            </a:r>
          </a:p>
          <a:p>
            <a:r>
              <a:rPr lang="en-US" sz="1200" dirty="0">
                <a:solidFill>
                  <a:srgbClr val="7B99BC"/>
                </a:solidFill>
                <a:latin typeface="Century Gothic" panose="020B0502020202020204" pitchFamily="34" charset="0"/>
              </a:rPr>
              <a:t>843-437-4873</a:t>
            </a:r>
          </a:p>
          <a:p>
            <a:r>
              <a:rPr lang="en-US" sz="1200" dirty="0">
                <a:solidFill>
                  <a:srgbClr val="7B99BC"/>
                </a:solidFill>
                <a:latin typeface="Century Gothic" panose="020B0502020202020204" pitchFamily="34" charset="0"/>
              </a:rPr>
              <a:t>gaweber@tds.net</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43309" y="7294316"/>
            <a:ext cx="1349951" cy="1012711"/>
          </a:xfrm>
          <a:prstGeom prst="rect">
            <a:avLst/>
          </a:prstGeom>
          <a:ln>
            <a:noFill/>
          </a:ln>
          <a:effectLst/>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902527" y="7292043"/>
            <a:ext cx="1352760" cy="1014984"/>
          </a:xfrm>
          <a:prstGeom prst="rect">
            <a:avLst/>
          </a:prstGeom>
          <a:ln>
            <a:noFill/>
          </a:ln>
          <a:effectLst/>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2054" y="7291795"/>
            <a:ext cx="1353085" cy="1015232"/>
          </a:xfrm>
          <a:prstGeom prst="rect">
            <a:avLst/>
          </a:prstGeom>
          <a:ln>
            <a:noFill/>
          </a:ln>
          <a:effectLst/>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063262" y="7293683"/>
            <a:ext cx="1351146" cy="1012932"/>
          </a:xfrm>
          <a:prstGeom prst="rect">
            <a:avLst/>
          </a:prstGeom>
          <a:ln>
            <a:noFill/>
          </a:ln>
          <a:effectLst/>
        </p:spPr>
      </p:pic>
      <p:sp>
        <p:nvSpPr>
          <p:cNvPr id="5" name="Rectangle 4"/>
          <p:cNvSpPr/>
          <p:nvPr/>
        </p:nvSpPr>
        <p:spPr>
          <a:xfrm>
            <a:off x="1" y="3116364"/>
            <a:ext cx="4724399" cy="1600438"/>
          </a:xfrm>
          <a:prstGeom prst="rect">
            <a:avLst/>
          </a:prstGeom>
        </p:spPr>
        <p:txBody>
          <a:bodyPr wrap="square">
            <a:spAutoFit/>
          </a:bodyPr>
          <a:lstStyle/>
          <a:p>
            <a:pPr algn="ctr"/>
            <a:r>
              <a:rPr lang="en-US" sz="2400" b="1" dirty="0">
                <a:solidFill>
                  <a:srgbClr val="7B99BC"/>
                </a:solidFill>
                <a:latin typeface="Century Gothic" panose="020B0502020202020204" pitchFamily="34" charset="0"/>
              </a:rPr>
              <a:t>148 Cascade Drive</a:t>
            </a:r>
          </a:p>
          <a:p>
            <a:pPr algn="ctr"/>
            <a:endParaRPr lang="de-DE" sz="2000" b="1" dirty="0">
              <a:solidFill>
                <a:srgbClr val="7B99BC"/>
              </a:solidFill>
              <a:latin typeface="Century Gothic" panose="020B0502020202020204" pitchFamily="34" charset="0"/>
            </a:endParaRPr>
          </a:p>
          <a:p>
            <a:pPr algn="ctr"/>
            <a:r>
              <a:rPr lang="de-DE" sz="1800" b="1" dirty="0">
                <a:solidFill>
                  <a:srgbClr val="7B99BC"/>
                </a:solidFill>
                <a:latin typeface="Century Gothic" panose="020B0502020202020204" pitchFamily="34" charset="0"/>
              </a:rPr>
              <a:t>Bowman, SC 29018</a:t>
            </a:r>
          </a:p>
          <a:p>
            <a:pPr algn="ctr"/>
            <a:r>
              <a:rPr lang="de-DE" sz="1800" b="1" dirty="0">
                <a:solidFill>
                  <a:srgbClr val="7B99BC"/>
                </a:solidFill>
                <a:latin typeface="Century Gothic" panose="020B0502020202020204" pitchFamily="34" charset="0"/>
              </a:rPr>
              <a:t>MLS# 24017942</a:t>
            </a:r>
          </a:p>
          <a:p>
            <a:pPr algn="ctr"/>
            <a:r>
              <a:rPr lang="de-DE" sz="1800" b="1" i="1" dirty="0">
                <a:solidFill>
                  <a:srgbClr val="FF0000"/>
                </a:solidFill>
                <a:latin typeface="Century Gothic" panose="020B0502020202020204" pitchFamily="34" charset="0"/>
              </a:rPr>
              <a:t>NEW PRICE! $300,000</a:t>
            </a:r>
            <a:endParaRPr lang="de-DE" sz="2000" b="1" i="1" dirty="0">
              <a:solidFill>
                <a:srgbClr val="FF0000"/>
              </a:solidFill>
              <a:latin typeface="Century Gothic" panose="020B0502020202020204" pitchFamily="34" charset="0"/>
            </a:endParaRPr>
          </a:p>
        </p:txBody>
      </p:sp>
      <p:sp>
        <p:nvSpPr>
          <p:cNvPr id="9" name="Rectangle 8">
            <a:extLst>
              <a:ext uri="{FF2B5EF4-FFF2-40B4-BE49-F238E27FC236}">
                <a16:creationId xmlns:a16="http://schemas.microsoft.com/office/drawing/2014/main" id="{3F3F5DBE-628A-40B5-A9C1-6BD65A579158}"/>
              </a:ext>
            </a:extLst>
          </p:cNvPr>
          <p:cNvSpPr/>
          <p:nvPr/>
        </p:nvSpPr>
        <p:spPr>
          <a:xfrm>
            <a:off x="3846443" y="8347710"/>
            <a:ext cx="3344066" cy="707886"/>
          </a:xfrm>
          <a:prstGeom prst="rect">
            <a:avLst/>
          </a:prstGeom>
        </p:spPr>
        <p:txBody>
          <a:bodyPr wrap="square">
            <a:spAutoFit/>
          </a:bodyPr>
          <a:lstStyle/>
          <a:p>
            <a:pPr algn="r"/>
            <a:r>
              <a:rPr lang="en-US" sz="1000" dirty="0">
                <a:solidFill>
                  <a:srgbClr val="7B99BC"/>
                </a:solidFill>
                <a:latin typeface="Century Gothic" panose="020B0502020202020204" pitchFamily="34" charset="0"/>
              </a:rPr>
              <a:t>Adler Realty</a:t>
            </a:r>
          </a:p>
          <a:p>
            <a:pPr algn="r"/>
            <a:r>
              <a:rPr lang="fr-FR" sz="1000" dirty="0">
                <a:solidFill>
                  <a:srgbClr val="7B99BC"/>
                </a:solidFill>
                <a:latin typeface="Century Gothic" panose="020B0502020202020204" pitchFamily="34" charset="0"/>
              </a:rPr>
              <a:t>518 Parrot Point Dr</a:t>
            </a:r>
          </a:p>
          <a:p>
            <a:pPr algn="r"/>
            <a:r>
              <a:rPr lang="fr-FR" sz="1000" dirty="0">
                <a:solidFill>
                  <a:srgbClr val="7B99BC"/>
                </a:solidFill>
                <a:latin typeface="Century Gothic" panose="020B0502020202020204" pitchFamily="34" charset="0"/>
              </a:rPr>
              <a:t>Charleston, SC 29412</a:t>
            </a:r>
          </a:p>
          <a:p>
            <a:pPr algn="r"/>
            <a:r>
              <a:rPr lang="en-US" sz="1000" dirty="0">
                <a:solidFill>
                  <a:srgbClr val="7B99BC"/>
                </a:solidFill>
                <a:latin typeface="Century Gothic" panose="020B0502020202020204" pitchFamily="34" charset="0"/>
              </a:rPr>
              <a:t>www.adlerrealtychs.com</a:t>
            </a:r>
          </a:p>
        </p:txBody>
      </p:sp>
      <p:pic>
        <p:nvPicPr>
          <p:cNvPr id="18" name="Picture 17">
            <a:extLst>
              <a:ext uri="{FF2B5EF4-FFF2-40B4-BE49-F238E27FC236}">
                <a16:creationId xmlns:a16="http://schemas.microsoft.com/office/drawing/2014/main" id="{611E7A42-4320-4405-9D54-2EE14BF39E7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896879" y="2901705"/>
            <a:ext cx="2417104" cy="1815097"/>
          </a:xfrm>
          <a:prstGeom prst="rect">
            <a:avLst/>
          </a:prstGeom>
          <a:ln w="19050">
            <a:solidFill>
              <a:schemeClr val="bg1"/>
            </a:solidFill>
          </a:ln>
          <a:effectLst/>
        </p:spPr>
      </p:pic>
      <p:pic>
        <p:nvPicPr>
          <p:cNvPr id="15" name="Picture 14">
            <a:extLst>
              <a:ext uri="{FF2B5EF4-FFF2-40B4-BE49-F238E27FC236}">
                <a16:creationId xmlns:a16="http://schemas.microsoft.com/office/drawing/2014/main" id="{B7C600F5-E876-42EA-99C5-06FC1E3FD00D}"/>
              </a:ext>
            </a:extLst>
          </p:cNvPr>
          <p:cNvPicPr>
            <a:picLocks noChangeAspect="1"/>
          </p:cNvPicPr>
          <p:nvPr/>
        </p:nvPicPr>
        <p:blipFill>
          <a:blip r:embed="rId8" cstate="print">
            <a:extLst>
              <a:ext uri="{28A0092B-C50C-407E-A947-70E740481C1C}">
                <a14:useLocalDpi xmlns:a14="http://schemas.microsoft.com/office/drawing/2010/main" val="0"/>
              </a:ext>
            </a:extLst>
          </a:blip>
          <a:srcRect t="2933" b="2933"/>
          <a:stretch/>
        </p:blipFill>
        <p:spPr>
          <a:xfrm>
            <a:off x="4876800" y="1264152"/>
            <a:ext cx="2438400" cy="1722935"/>
          </a:xfrm>
          <a:prstGeom prst="rect">
            <a:avLst/>
          </a:prstGeom>
          <a:ln w="19050">
            <a:solidFill>
              <a:schemeClr val="bg1"/>
            </a:solidFill>
          </a:ln>
          <a:effectLst/>
        </p:spPr>
      </p:pic>
      <p:pic>
        <p:nvPicPr>
          <p:cNvPr id="19" name="Picture 3">
            <a:extLst>
              <a:ext uri="{FF2B5EF4-FFF2-40B4-BE49-F238E27FC236}">
                <a16:creationId xmlns:a16="http://schemas.microsoft.com/office/drawing/2014/main" id="{8FF8F949-6E54-4BE2-98A7-2FEE54C663B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7543800" y="8069143"/>
            <a:ext cx="484073" cy="48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ubtitle 2">
            <a:extLst>
              <a:ext uri="{FF2B5EF4-FFF2-40B4-BE49-F238E27FC236}">
                <a16:creationId xmlns:a16="http://schemas.microsoft.com/office/drawing/2014/main" id="{A50D1A4A-6624-4D5B-8E13-B5369E9777E4}"/>
              </a:ext>
            </a:extLst>
          </p:cNvPr>
          <p:cNvSpPr txBox="1">
            <a:spLocks/>
          </p:cNvSpPr>
          <p:nvPr/>
        </p:nvSpPr>
        <p:spPr>
          <a:xfrm>
            <a:off x="-3048000" y="3498978"/>
            <a:ext cx="2745699" cy="3816222"/>
          </a:xfrm>
          <a:prstGeom prst="rect">
            <a:avLst/>
          </a:prstGeom>
        </p:spPr>
        <p:txBody>
          <a:bodyPr vert="horz" lIns="101882" tIns="50941" rIns="101882" bIns="50941" numCol="2" rtlCol="0" anchor="ctr">
            <a:noAutofit/>
          </a:bodyPr>
          <a:lstStyle>
            <a:lvl1pPr marL="0" indent="0" algn="ctr" defTabSz="926213" rtl="0" eaLnBrk="1" latinLnBrk="0" hangingPunct="1">
              <a:spcBef>
                <a:spcPct val="20000"/>
              </a:spcBef>
              <a:buFont typeface="Arial" pitchFamily="34" charset="0"/>
              <a:buNone/>
              <a:defRPr sz="3273" kern="1200">
                <a:solidFill>
                  <a:schemeClr val="tx1">
                    <a:tint val="75000"/>
                  </a:schemeClr>
                </a:solidFill>
                <a:latin typeface="+mn-lt"/>
                <a:ea typeface="+mn-ea"/>
                <a:cs typeface="+mn-cs"/>
              </a:defRPr>
            </a:lvl1pPr>
            <a:lvl2pPr marL="463106" indent="0" algn="ctr" defTabSz="926213" rtl="0" eaLnBrk="1" latinLnBrk="0" hangingPunct="1">
              <a:spcBef>
                <a:spcPct val="20000"/>
              </a:spcBef>
              <a:buFont typeface="Arial" pitchFamily="34" charset="0"/>
              <a:buNone/>
              <a:defRPr sz="2818" kern="1200">
                <a:solidFill>
                  <a:schemeClr val="tx1">
                    <a:tint val="75000"/>
                  </a:schemeClr>
                </a:solidFill>
                <a:latin typeface="+mn-lt"/>
                <a:ea typeface="+mn-ea"/>
                <a:cs typeface="+mn-cs"/>
              </a:defRPr>
            </a:lvl2pPr>
            <a:lvl3pPr marL="926213" indent="0" algn="ctr" defTabSz="926213" rtl="0" eaLnBrk="1" latinLnBrk="0" hangingPunct="1">
              <a:spcBef>
                <a:spcPct val="20000"/>
              </a:spcBef>
              <a:buFont typeface="Arial" pitchFamily="34" charset="0"/>
              <a:buNone/>
              <a:defRPr sz="2455" kern="1200">
                <a:solidFill>
                  <a:schemeClr val="tx1">
                    <a:tint val="75000"/>
                  </a:schemeClr>
                </a:solidFill>
                <a:latin typeface="+mn-lt"/>
                <a:ea typeface="+mn-ea"/>
                <a:cs typeface="+mn-cs"/>
              </a:defRPr>
            </a:lvl3pPr>
            <a:lvl4pPr marL="1389320"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52427"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315533"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78640"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41747"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704853"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en-US" sz="1200" dirty="0">
                <a:solidFill>
                  <a:srgbClr val="70A2EC"/>
                </a:solidFill>
                <a:latin typeface="Century Gothic" panose="020B0502020202020204" pitchFamily="34" charset="0"/>
              </a:rPr>
              <a:t>CHARLESTON SINGLE STYLE HOME</a:t>
            </a:r>
          </a:p>
          <a:p>
            <a:pPr marL="171450" indent="-171450" algn="l">
              <a:buFont typeface="Arial" pitchFamily="34" charset="0"/>
              <a:buChar char="•"/>
            </a:pPr>
            <a:r>
              <a:rPr lang="en-US" sz="1200" dirty="0">
                <a:solidFill>
                  <a:srgbClr val="70A2EC"/>
                </a:solidFill>
                <a:latin typeface="Century Gothic" panose="020B0502020202020204" pitchFamily="34" charset="0"/>
              </a:rPr>
              <a:t>4 BEDS/2.5 BATHS/LOFT</a:t>
            </a:r>
          </a:p>
          <a:p>
            <a:pPr marL="171450" indent="-171450" algn="l">
              <a:buFont typeface="Arial" pitchFamily="34" charset="0"/>
              <a:buChar char="•"/>
            </a:pPr>
            <a:r>
              <a:rPr lang="en-US" sz="1200" dirty="0">
                <a:solidFill>
                  <a:srgbClr val="70A2EC"/>
                </a:solidFill>
                <a:latin typeface="Century Gothic" panose="020B0502020202020204" pitchFamily="34" charset="0"/>
              </a:rPr>
              <a:t>MASTER BEDROOM DOWN</a:t>
            </a:r>
          </a:p>
          <a:p>
            <a:pPr marL="171450" indent="-171450" algn="l">
              <a:buFont typeface="Arial" pitchFamily="34" charset="0"/>
              <a:buChar char="•"/>
            </a:pPr>
            <a:r>
              <a:rPr lang="en-US" sz="1200" dirty="0">
                <a:solidFill>
                  <a:srgbClr val="70A2EC"/>
                </a:solidFill>
                <a:latin typeface="Century Gothic" panose="020B0502020202020204" pitchFamily="34" charset="0"/>
              </a:rPr>
              <a:t>YARD W/PRIVACY FENCE</a:t>
            </a:r>
          </a:p>
          <a:p>
            <a:pPr marL="171450" indent="-171450" algn="l">
              <a:buFont typeface="Arial" pitchFamily="34" charset="0"/>
              <a:buChar char="•"/>
            </a:pPr>
            <a:r>
              <a:rPr lang="en-US" sz="1200" dirty="0">
                <a:solidFill>
                  <a:srgbClr val="70A2EC"/>
                </a:solidFill>
                <a:latin typeface="Century Gothic" panose="020B0502020202020204" pitchFamily="34" charset="0"/>
              </a:rPr>
              <a:t>HARDIPLANK SIDING</a:t>
            </a:r>
          </a:p>
          <a:p>
            <a:pPr marL="171450" indent="-171450" algn="l">
              <a:buFont typeface="Arial" pitchFamily="34" charset="0"/>
              <a:buChar char="•"/>
            </a:pPr>
            <a:r>
              <a:rPr lang="en-US" sz="1200" dirty="0">
                <a:solidFill>
                  <a:srgbClr val="70A2EC"/>
                </a:solidFill>
                <a:latin typeface="Century Gothic" panose="020B0502020202020204" pitchFamily="34" charset="0"/>
              </a:rPr>
              <a:t>HOME ONLY 2 YEARS OLD</a:t>
            </a:r>
          </a:p>
          <a:p>
            <a:pPr marL="171450" indent="-171450" algn="l">
              <a:buFont typeface="Arial" pitchFamily="34" charset="0"/>
              <a:buChar char="•"/>
            </a:pPr>
            <a:r>
              <a:rPr lang="en-US" sz="1200" dirty="0">
                <a:solidFill>
                  <a:srgbClr val="70A2EC"/>
                </a:solidFill>
                <a:latin typeface="Century Gothic" panose="020B0502020202020204" pitchFamily="34" charset="0"/>
              </a:rPr>
              <a:t>QUARTZ COUNTERTOPS</a:t>
            </a:r>
          </a:p>
          <a:p>
            <a:pPr marL="171450" indent="-171450" algn="l">
              <a:buFont typeface="Arial" pitchFamily="34" charset="0"/>
              <a:buChar char="•"/>
            </a:pPr>
            <a:r>
              <a:rPr lang="en-US" sz="1200" dirty="0">
                <a:solidFill>
                  <a:srgbClr val="70A2EC"/>
                </a:solidFill>
                <a:latin typeface="Century Gothic" panose="020B0502020202020204" pitchFamily="34" charset="0"/>
              </a:rPr>
              <a:t>STAINLESS APPLIANCES</a:t>
            </a:r>
          </a:p>
          <a:p>
            <a:pPr marL="171450" indent="-171450" algn="l">
              <a:buFont typeface="Arial" pitchFamily="34" charset="0"/>
              <a:buChar char="•"/>
            </a:pPr>
            <a:r>
              <a:rPr lang="en-US" sz="1200" dirty="0">
                <a:solidFill>
                  <a:srgbClr val="70A2EC"/>
                </a:solidFill>
                <a:latin typeface="Century Gothic" panose="020B0502020202020204" pitchFamily="34" charset="0"/>
              </a:rPr>
              <a:t>REFRIGERATOR INCLUDED</a:t>
            </a:r>
          </a:p>
          <a:p>
            <a:pPr marL="171450" indent="-171450" algn="l">
              <a:buFont typeface="Arial" pitchFamily="34" charset="0"/>
              <a:buChar char="•"/>
            </a:pPr>
            <a:r>
              <a:rPr lang="en-US" sz="1200" dirty="0">
                <a:solidFill>
                  <a:srgbClr val="70A2EC"/>
                </a:solidFill>
                <a:latin typeface="Century Gothic" panose="020B0502020202020204" pitchFamily="34" charset="0"/>
              </a:rPr>
              <a:t>COVERED PORCH</a:t>
            </a:r>
          </a:p>
          <a:p>
            <a:pPr marL="171450" indent="-171450" algn="l">
              <a:buFont typeface="Arial" pitchFamily="34" charset="0"/>
              <a:buChar char="•"/>
            </a:pPr>
            <a:r>
              <a:rPr lang="en-US" sz="1200" dirty="0">
                <a:solidFill>
                  <a:srgbClr val="70A2EC"/>
                </a:solidFill>
                <a:latin typeface="Century Gothic" panose="020B0502020202020204" pitchFamily="34" charset="0"/>
              </a:rPr>
              <a:t>PERFECT JOHNS ISLAND LOCATION</a:t>
            </a:r>
          </a:p>
          <a:p>
            <a:pPr marL="171450" indent="-171450" algn="l">
              <a:buFont typeface="Arial" pitchFamily="34" charset="0"/>
              <a:buChar char="•"/>
            </a:pPr>
            <a:r>
              <a:rPr lang="en-US" sz="1200" dirty="0">
                <a:solidFill>
                  <a:srgbClr val="70A2EC"/>
                </a:solidFill>
                <a:latin typeface="Century Gothic" panose="020B0502020202020204" pitchFamily="34" charset="0"/>
              </a:rPr>
              <a:t>1 MILE FROM SEVERAL RESTAURANTS/SHOPS</a:t>
            </a:r>
          </a:p>
          <a:p>
            <a:pPr marL="171450" indent="-171450" algn="l">
              <a:buFont typeface="Arial" pitchFamily="34" charset="0"/>
              <a:buChar char="•"/>
            </a:pPr>
            <a:r>
              <a:rPr lang="en-US" sz="1200" dirty="0">
                <a:solidFill>
                  <a:srgbClr val="70A2EC"/>
                </a:solidFill>
                <a:latin typeface="Century Gothic" panose="020B0502020202020204" pitchFamily="34" charset="0"/>
              </a:rPr>
              <a:t>BLINDS AND WASHER/DRYER INCLUDED</a:t>
            </a:r>
          </a:p>
          <a:p>
            <a:pPr marL="171450" indent="-171450" algn="l">
              <a:buFont typeface="Arial" pitchFamily="34" charset="0"/>
              <a:buChar char="•"/>
            </a:pPr>
            <a:r>
              <a:rPr lang="en-US" sz="1200" dirty="0">
                <a:solidFill>
                  <a:srgbClr val="70A2EC"/>
                </a:solidFill>
                <a:latin typeface="Century Gothic" panose="020B0502020202020204" pitchFamily="34" charset="0"/>
              </a:rPr>
              <a:t>LESS THAN 10 MILES TO DOWNTOWN CHARLESTON</a:t>
            </a:r>
          </a:p>
          <a:p>
            <a:pPr marL="171450" indent="-171450" algn="l">
              <a:buFont typeface="Arial" pitchFamily="34" charset="0"/>
              <a:buChar char="•"/>
            </a:pPr>
            <a:r>
              <a:rPr lang="en-US" sz="1200" dirty="0">
                <a:solidFill>
                  <a:srgbClr val="70A2EC"/>
                </a:solidFill>
                <a:latin typeface="Century Gothic" panose="020B0502020202020204" pitchFamily="34" charset="0"/>
              </a:rPr>
              <a:t>12 MILES TO KIAWAH OR FOLLY BEACH</a:t>
            </a: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rcRect t="9149" b="9149"/>
          <a:stretch/>
        </p:blipFill>
        <p:spPr>
          <a:xfrm>
            <a:off x="1" y="0"/>
            <a:ext cx="4876800" cy="2987087"/>
          </a:xfrm>
          <a:prstGeom prst="rect">
            <a:avLst/>
          </a:prstGeom>
          <a:ln w="19050">
            <a:solidFill>
              <a:schemeClr val="bg1"/>
            </a:solidFill>
          </a:ln>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1791</TotalTime>
  <Words>236</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OPEN HOUSE SATURDAY 3/15 11 - 1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79</cp:revision>
  <dcterms:created xsi:type="dcterms:W3CDTF">2006-08-16T00:00:00Z</dcterms:created>
  <dcterms:modified xsi:type="dcterms:W3CDTF">2025-03-10T16:52:30Z</dcterms:modified>
</cp:coreProperties>
</file>