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10/15/2024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solidFill>
            <a:schemeClr val="bg1"/>
          </a:solidFill>
          <a:effectLst/>
        </p:spPr>
        <p:txBody>
          <a:bodyPr anchor="ctr">
            <a:noAutofit/>
          </a:bodyPr>
          <a:lstStyle/>
          <a:p>
            <a:pPr>
              <a:spcAft>
                <a:spcPts val="2000"/>
              </a:spcAft>
            </a:pPr>
            <a:r>
              <a:rPr lang="en-US" sz="1900" b="1" i="1" dirty="0">
                <a:ln w="3175">
                  <a:noFill/>
                </a:ln>
                <a:solidFill>
                  <a:srgbClr val="C00000"/>
                </a:solidFill>
                <a:latin typeface="Century Gothic" panose="020B0502020202020204" pitchFamily="34" charset="0"/>
              </a:rPr>
              <a:t>Open House Saturday</a:t>
            </a:r>
            <a:br>
              <a:rPr lang="en-US" sz="1900" b="1" i="1" dirty="0">
                <a:ln w="3175">
                  <a:noFill/>
                </a:ln>
                <a:solidFill>
                  <a:srgbClr val="C00000"/>
                </a:solidFill>
                <a:latin typeface="Century Gothic" panose="020B0502020202020204" pitchFamily="34" charset="0"/>
              </a:rPr>
            </a:br>
            <a:r>
              <a:rPr lang="en-US" sz="1900" b="1" i="1" dirty="0">
                <a:ln w="3175">
                  <a:noFill/>
                </a:ln>
                <a:solidFill>
                  <a:srgbClr val="C00000"/>
                </a:solidFill>
                <a:latin typeface="Century Gothic" panose="020B0502020202020204" pitchFamily="34" charset="0"/>
              </a:rPr>
              <a:t>October 19th </a:t>
            </a:r>
            <a:br>
              <a:rPr lang="en-US" sz="1900" b="1" i="1" dirty="0">
                <a:ln w="3175">
                  <a:noFill/>
                </a:ln>
                <a:solidFill>
                  <a:srgbClr val="C00000"/>
                </a:solidFill>
                <a:latin typeface="Century Gothic" panose="020B0502020202020204" pitchFamily="34" charset="0"/>
              </a:rPr>
            </a:br>
            <a:r>
              <a:rPr lang="en-US" sz="1900" b="1" i="1" dirty="0">
                <a:ln w="3175">
                  <a:noFill/>
                </a:ln>
                <a:solidFill>
                  <a:srgbClr val="C00000"/>
                </a:solidFill>
                <a:latin typeface="Century Gothic" panose="020B0502020202020204" pitchFamily="34" charset="0"/>
              </a:rPr>
              <a:t>11 AM -1 PM</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6 CARS AND AS WELL AS GREENHOUSE, POOL HOUSE AND WORKSHOP/SHED.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THIS PROPERTY HAS A GENERATOR IF ELECTRICITY IS INTERRUPTED. RECENTLY THIS PROPERTY HAS SOME NEW PAINT, SOME NEW FLOORING, WOODWORK AND PRESSURE WASHING. THIS PROPERTY WILL NOT LAST LONG. MAKE YOUR APPOINTMENT TODAY. BUYERS AND BUYERS AGENTS PLEASE VERIFY ALL INFORMATION OF IMPORTANCE.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062832" y="7292043"/>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1941"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00693" y="7292043"/>
            <a:ext cx="1353312"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41916" y="7292043"/>
            <a:ext cx="1351344"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i="1" dirty="0">
                <a:solidFill>
                  <a:srgbClr val="7B99BC"/>
                </a:solidFill>
                <a:latin typeface="Century Gothic" panose="020B0502020202020204" pitchFamily="34" charset="0"/>
              </a:rPr>
              <a:t>NEW PRICE! $320,000</a:t>
            </a:r>
            <a:endParaRPr lang="de-DE" sz="2000" b="1" i="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1737</TotalTime>
  <Words>261</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October 19th  11 AM -1 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75</cp:revision>
  <dcterms:created xsi:type="dcterms:W3CDTF">2006-08-16T00:00:00Z</dcterms:created>
  <dcterms:modified xsi:type="dcterms:W3CDTF">2024-10-15T20:14:37Z</dcterms:modified>
</cp:coreProperties>
</file>