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11/5/2024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FF0000"/>
                </a:solidFill>
                <a:latin typeface="Century Gothic" panose="020B0502020202020204" pitchFamily="34" charset="0"/>
              </a:rPr>
              <a:t>Open House Saturday November 9</a:t>
            </a:r>
            <a:r>
              <a:rPr lang="en-US" sz="1900" b="1" i="1" baseline="30000" dirty="0">
                <a:ln w="3175">
                  <a:noFill/>
                </a:ln>
                <a:solidFill>
                  <a:srgbClr val="FF0000"/>
                </a:solidFill>
                <a:latin typeface="Century Gothic" panose="020B0502020202020204" pitchFamily="34" charset="0"/>
              </a:rPr>
              <a:t>th</a:t>
            </a:r>
            <a:r>
              <a:rPr lang="en-US" sz="1900" b="1" i="1" dirty="0">
                <a:ln w="3175">
                  <a:noFill/>
                </a:ln>
                <a:solidFill>
                  <a:srgbClr val="FF0000"/>
                </a:solidFill>
                <a:latin typeface="Century Gothic" panose="020B0502020202020204" pitchFamily="34" charset="0"/>
              </a:rPr>
              <a:t> </a:t>
            </a:r>
            <a:br>
              <a:rPr lang="en-US" sz="1900" b="1" i="1" dirty="0">
                <a:ln w="3175">
                  <a:noFill/>
                </a:ln>
                <a:solidFill>
                  <a:srgbClr val="FF0000"/>
                </a:solidFill>
                <a:latin typeface="Century Gothic" panose="020B0502020202020204" pitchFamily="34" charset="0"/>
              </a:rPr>
            </a:br>
            <a:r>
              <a:rPr lang="en-US" sz="1900" b="1" i="1" dirty="0">
                <a:ln w="3175">
                  <a:noFill/>
                </a:ln>
                <a:solidFill>
                  <a:srgbClr val="FF0000"/>
                </a:solidFill>
                <a:latin typeface="Century Gothic" panose="020B0502020202020204" pitchFamily="34" charset="0"/>
              </a:rPr>
              <a:t>from 11 - 1</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4 CARS AND AS WELL AS GREENHOUSE AND POOL HOUSE.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RECENTLY THIS PROPERTY HAS SOME NEW PAINT, SOME NEW FLOORING, WOODWORK AND PRESSURE WASHING. THIS PROPERTY WILL NOT LAST LONG. MAKE YOUR APPOINTMENT TODAY. BUYERS AND BUYERS AGENTS PLEASE VERIFY ALL INFORMATION OF IMPORTANCE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43309" y="7294316"/>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02417"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2040" y="7291795"/>
            <a:ext cx="1353113"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63262" y="7293271"/>
            <a:ext cx="1351146"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i="1" dirty="0">
                <a:solidFill>
                  <a:srgbClr val="7B99BC"/>
                </a:solidFill>
                <a:latin typeface="Century Gothic" panose="020B0502020202020204" pitchFamily="34" charset="0"/>
              </a:rPr>
              <a:t>NEW PRICE! $320,000</a:t>
            </a:r>
            <a:endParaRPr lang="de-DE" sz="2000" b="1" i="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1751</TotalTime>
  <Words>244</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November 9th  from 11 - 1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77</cp:revision>
  <dcterms:created xsi:type="dcterms:W3CDTF">2006-08-16T00:00:00Z</dcterms:created>
  <dcterms:modified xsi:type="dcterms:W3CDTF">2024-11-05T19:55:24Z</dcterms:modified>
</cp:coreProperties>
</file>