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5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5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76" indent="0">
              <a:buNone/>
              <a:defRPr sz="2200" b="1"/>
            </a:lvl2pPr>
            <a:lvl3pPr marL="1018754" indent="0">
              <a:buNone/>
              <a:defRPr sz="2000" b="1"/>
            </a:lvl3pPr>
            <a:lvl4pPr marL="1528131" indent="0">
              <a:buNone/>
              <a:defRPr sz="1800" b="1"/>
            </a:lvl4pPr>
            <a:lvl5pPr marL="2037508" indent="0">
              <a:buNone/>
              <a:defRPr sz="1800" b="1"/>
            </a:lvl5pPr>
            <a:lvl6pPr marL="2546884" indent="0">
              <a:buNone/>
              <a:defRPr sz="1800" b="1"/>
            </a:lvl6pPr>
            <a:lvl7pPr marL="3056262" indent="0">
              <a:buNone/>
              <a:defRPr sz="1800" b="1"/>
            </a:lvl7pPr>
            <a:lvl8pPr marL="3565639" indent="0">
              <a:buNone/>
              <a:defRPr sz="1800" b="1"/>
            </a:lvl8pPr>
            <a:lvl9pPr marL="407501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76" indent="0">
              <a:buNone/>
              <a:defRPr sz="2200" b="1"/>
            </a:lvl2pPr>
            <a:lvl3pPr marL="1018754" indent="0">
              <a:buNone/>
              <a:defRPr sz="2000" b="1"/>
            </a:lvl3pPr>
            <a:lvl4pPr marL="1528131" indent="0">
              <a:buNone/>
              <a:defRPr sz="1800" b="1"/>
            </a:lvl4pPr>
            <a:lvl5pPr marL="2037508" indent="0">
              <a:buNone/>
              <a:defRPr sz="1800" b="1"/>
            </a:lvl5pPr>
            <a:lvl6pPr marL="2546884" indent="0">
              <a:buNone/>
              <a:defRPr sz="1800" b="1"/>
            </a:lvl6pPr>
            <a:lvl7pPr marL="3056262" indent="0">
              <a:buNone/>
              <a:defRPr sz="1800" b="1"/>
            </a:lvl7pPr>
            <a:lvl8pPr marL="3565639" indent="0">
              <a:buNone/>
              <a:defRPr sz="1800" b="1"/>
            </a:lvl8pPr>
            <a:lvl9pPr marL="407501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376" indent="0">
              <a:buNone/>
              <a:defRPr sz="1299"/>
            </a:lvl2pPr>
            <a:lvl3pPr marL="1018754" indent="0">
              <a:buNone/>
              <a:defRPr sz="1100"/>
            </a:lvl3pPr>
            <a:lvl4pPr marL="1528131" indent="0">
              <a:buNone/>
              <a:defRPr sz="1000"/>
            </a:lvl4pPr>
            <a:lvl5pPr marL="2037508" indent="0">
              <a:buNone/>
              <a:defRPr sz="1000"/>
            </a:lvl5pPr>
            <a:lvl6pPr marL="2546884" indent="0">
              <a:buNone/>
              <a:defRPr sz="1000"/>
            </a:lvl6pPr>
            <a:lvl7pPr marL="3056262" indent="0">
              <a:buNone/>
              <a:defRPr sz="1000"/>
            </a:lvl7pPr>
            <a:lvl8pPr marL="3565639" indent="0">
              <a:buNone/>
              <a:defRPr sz="1000"/>
            </a:lvl8pPr>
            <a:lvl9pPr marL="407501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376" indent="0">
              <a:buNone/>
              <a:defRPr sz="3100"/>
            </a:lvl2pPr>
            <a:lvl3pPr marL="1018754" indent="0">
              <a:buNone/>
              <a:defRPr sz="2700"/>
            </a:lvl3pPr>
            <a:lvl4pPr marL="1528131" indent="0">
              <a:buNone/>
              <a:defRPr sz="2200"/>
            </a:lvl4pPr>
            <a:lvl5pPr marL="2037508" indent="0">
              <a:buNone/>
              <a:defRPr sz="2200"/>
            </a:lvl5pPr>
            <a:lvl6pPr marL="2546884" indent="0">
              <a:buNone/>
              <a:defRPr sz="2200"/>
            </a:lvl6pPr>
            <a:lvl7pPr marL="3056262" indent="0">
              <a:buNone/>
              <a:defRPr sz="2200"/>
            </a:lvl7pPr>
            <a:lvl8pPr marL="3565639" indent="0">
              <a:buNone/>
              <a:defRPr sz="2200"/>
            </a:lvl8pPr>
            <a:lvl9pPr marL="407501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376" indent="0">
              <a:buNone/>
              <a:defRPr sz="1299"/>
            </a:lvl2pPr>
            <a:lvl3pPr marL="1018754" indent="0">
              <a:buNone/>
              <a:defRPr sz="1100"/>
            </a:lvl3pPr>
            <a:lvl4pPr marL="1528131" indent="0">
              <a:buNone/>
              <a:defRPr sz="1000"/>
            </a:lvl4pPr>
            <a:lvl5pPr marL="2037508" indent="0">
              <a:buNone/>
              <a:defRPr sz="1000"/>
            </a:lvl5pPr>
            <a:lvl6pPr marL="2546884" indent="0">
              <a:buNone/>
              <a:defRPr sz="1000"/>
            </a:lvl6pPr>
            <a:lvl7pPr marL="3056262" indent="0">
              <a:buNone/>
              <a:defRPr sz="1000"/>
            </a:lvl7pPr>
            <a:lvl8pPr marL="3565639" indent="0">
              <a:buNone/>
              <a:defRPr sz="1000"/>
            </a:lvl8pPr>
            <a:lvl9pPr marL="407501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5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75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32" indent="-382032" algn="l" defTabSz="101875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37" indent="-318361" algn="l" defTabSz="101875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43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19" indent="-254689" algn="l" defTabSz="101875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196" indent="-254689" algn="l" defTabSz="101875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573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950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327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704" indent="-254689" algn="l" defTabSz="1018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76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54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31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08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884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262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639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016" algn="l" defTabSz="1018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9"/>
          <a:stretch/>
        </p:blipFill>
        <p:spPr>
          <a:xfrm>
            <a:off x="152400" y="829392"/>
            <a:ext cx="3568643" cy="207063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914554"/>
            <a:ext cx="3568643" cy="914400"/>
          </a:xfrm>
          <a:noFill/>
        </p:spPr>
        <p:txBody>
          <a:bodyPr anchor="ctr">
            <a:noAutofit/>
          </a:bodyPr>
          <a:lstStyle/>
          <a:p>
            <a:r>
              <a:rPr lang="en-US" sz="12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1490 Old Rosebud Trail</a:t>
            </a:r>
            <a:b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</a:br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Listed at $3,850,000</a:t>
            </a:r>
            <a:b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</a:br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Carey </a:t>
            </a:r>
            <a:r>
              <a:rPr lang="en-US" sz="1100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Nikonchuck</a:t>
            </a:r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| The </a:t>
            </a:r>
            <a:r>
              <a:rPr lang="en-US" sz="1100" dirty="0" err="1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Brennanman</a:t>
            </a:r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Group 843.276.1701 | cnikonchuk@gmail.com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849492"/>
            <a:ext cx="4114800" cy="9007642"/>
          </a:xfrm>
        </p:spPr>
        <p:txBody>
          <a:bodyPr anchor="ctr">
            <a:noAutofit/>
          </a:bodyPr>
          <a:lstStyle/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Agents here's your chance to bring your buyers to 3 incredible homes in the ultra-private, gated community of Pepper Plantation.</a:t>
            </a:r>
          </a:p>
          <a:p>
            <a:endParaRPr lang="en-US" sz="17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1490 Old Rosebud Trail this luxury estate includes a 7 bedroom, 7 bath main house and a guest cottage, plus private pool and sits on 2.5 acres of land with amazing views of the Wando River.</a:t>
            </a:r>
          </a:p>
          <a:p>
            <a:endParaRPr lang="en-US" sz="170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1510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 Rosebud Trail offers panoramic views of the Wando River. This 3 acre, private retreat with 5 bedroom, 5 bath is nestled in a cul-de-sac with expansive views of the Wando River,</a:t>
            </a:r>
          </a:p>
          <a:p>
            <a:endParaRPr lang="en-US" sz="17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3595 Thunder Gulch Trail this breathtaking and meticulously maintained, 6-bedroom, 4.5-bath residence includes a backyard oasis with expansive patio with gas fireplace, grill, sink, and an additional beverage fridge. Step further to discover a pool with a beach walk-in.</a:t>
            </a:r>
          </a:p>
          <a:p>
            <a:endParaRPr lang="en-US" sz="17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highly sought after community of approximately 41 lots of custom built homes, many with pastures and barns. The neighborhood offers a training track w/grass infield for grazing, a riding trail within the neighborhood and a Pavilion overlooking a 10+acre freshwater lake.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3231" y="8763000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3600" y="7212357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839836" y="8841473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E83C8-AECD-4552-8889-941F70D88729}"/>
              </a:ext>
            </a:extLst>
          </p:cNvPr>
          <p:cNvSpPr/>
          <p:nvPr/>
        </p:nvSpPr>
        <p:spPr>
          <a:xfrm>
            <a:off x="152400" y="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3175">
                  <a:noFill/>
                </a:ln>
                <a:solidFill>
                  <a:schemeClr val="bg2">
                    <a:lumMod val="50000"/>
                  </a:schemeClr>
                </a:solidFill>
                <a:latin typeface="Adobe Handwriting Frank" panose="03080402040302070206" pitchFamily="66" charset="0"/>
              </a:rPr>
              <a:t>Pepper Plantation Multi-Listing Open House</a:t>
            </a:r>
          </a:p>
          <a:p>
            <a:pPr algn="ctr"/>
            <a:r>
              <a:rPr lang="en-US" dirty="0">
                <a:ln w="3175">
                  <a:noFill/>
                </a:ln>
                <a:solidFill>
                  <a:schemeClr val="bg2">
                    <a:lumMod val="50000"/>
                  </a:schemeClr>
                </a:solidFill>
                <a:latin typeface="Adobe Handwriting Frank" panose="03080402040302070206" pitchFamily="66" charset="0"/>
              </a:rPr>
              <a:t>Thursday February 15</a:t>
            </a:r>
            <a:r>
              <a:rPr lang="en-US" baseline="30000" dirty="0">
                <a:ln w="3175">
                  <a:noFill/>
                </a:ln>
                <a:solidFill>
                  <a:schemeClr val="bg2">
                    <a:lumMod val="50000"/>
                  </a:schemeClr>
                </a:solidFill>
                <a:latin typeface="Adobe Handwriting Frank" panose="03080402040302070206" pitchFamily="66" charset="0"/>
              </a:rPr>
              <a:t>th</a:t>
            </a:r>
            <a:r>
              <a:rPr lang="en-US" dirty="0">
                <a:ln w="3175">
                  <a:noFill/>
                </a:ln>
                <a:solidFill>
                  <a:schemeClr val="bg2">
                    <a:lumMod val="50000"/>
                  </a:schemeClr>
                </a:solidFill>
                <a:latin typeface="Adobe Handwriting Frank" panose="03080402040302070206" pitchFamily="66" charset="0"/>
              </a:rPr>
              <a:t> from 11-1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BC90C-F02A-C37D-7DEF-097864C1F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6511"/>
          <a:stretch/>
        </p:blipFill>
        <p:spPr>
          <a:xfrm>
            <a:off x="152400" y="3843482"/>
            <a:ext cx="3568643" cy="2070634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2AA539-C61B-30AE-D2CE-064DFD5C59AF}"/>
              </a:ext>
            </a:extLst>
          </p:cNvPr>
          <p:cNvSpPr txBox="1">
            <a:spLocks/>
          </p:cNvSpPr>
          <p:nvPr/>
        </p:nvSpPr>
        <p:spPr>
          <a:xfrm>
            <a:off x="152400" y="5928644"/>
            <a:ext cx="3568643" cy="914400"/>
          </a:xfrm>
          <a:prstGeom prst="rect">
            <a:avLst/>
          </a:prstGeom>
          <a:noFill/>
        </p:spPr>
        <p:txBody>
          <a:bodyPr vert="horz" lIns="101882" tIns="50941" rIns="101882" bIns="50941" rtlCol="0" anchor="ctr">
            <a:noAutofit/>
          </a:bodyPr>
          <a:lstStyle>
            <a:lvl1pPr algn="ctr" defTabSz="101875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1510 Old Rosebud Trail</a:t>
            </a:r>
            <a:br>
              <a:rPr lang="en-US" sz="11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</a:br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Listed at $3,400,000</a:t>
            </a:r>
          </a:p>
          <a:p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Patty Scott | Luxury Simplified Real Estate</a:t>
            </a:r>
          </a:p>
          <a:p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843.814.2400 | pattys@luxurysimplified.com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137D77-A14A-5680-6BEC-7FC143B1C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6504"/>
          <a:stretch/>
        </p:blipFill>
        <p:spPr>
          <a:xfrm>
            <a:off x="152400" y="6857572"/>
            <a:ext cx="3568643" cy="2070634"/>
          </a:xfrm>
          <a:prstGeom prst="rect">
            <a:avLst/>
          </a:prstGeom>
          <a:effectLst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8CD046-FF84-FE5C-7F3D-5404257117A6}"/>
              </a:ext>
            </a:extLst>
          </p:cNvPr>
          <p:cNvSpPr txBox="1">
            <a:spLocks/>
          </p:cNvSpPr>
          <p:nvPr/>
        </p:nvSpPr>
        <p:spPr>
          <a:xfrm>
            <a:off x="152400" y="8942734"/>
            <a:ext cx="3568643" cy="914400"/>
          </a:xfrm>
          <a:prstGeom prst="rect">
            <a:avLst/>
          </a:prstGeom>
          <a:noFill/>
        </p:spPr>
        <p:txBody>
          <a:bodyPr vert="horz" lIns="101882" tIns="50941" rIns="101882" bIns="50941" rtlCol="0" anchor="ctr">
            <a:noAutofit/>
          </a:bodyPr>
          <a:lstStyle>
            <a:lvl1pPr algn="ctr" defTabSz="101875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3595 Thunder Gulch Trail</a:t>
            </a:r>
            <a:br>
              <a:rPr lang="en-US" sz="1100" b="1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</a:br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Listed at $3,895,000</a:t>
            </a:r>
          </a:p>
          <a:p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Clay Cunningham | Carolina One Real Estate</a:t>
            </a:r>
          </a:p>
          <a:p>
            <a:r>
              <a:rPr lang="en-US" sz="1100" dirty="0">
                <a:ln w="31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843.345.4647 | clay@carolinaone.com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290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Handwriting Frank</vt:lpstr>
      <vt:lpstr>Aptos</vt:lpstr>
      <vt:lpstr>Arial</vt:lpstr>
      <vt:lpstr>Calibri</vt:lpstr>
      <vt:lpstr>Trebuchet MS</vt:lpstr>
      <vt:lpstr>Office Theme</vt:lpstr>
      <vt:lpstr>1490 Old Rosebud Trail Listed at $3,850,000 Carey Nikonchuck | The Brennanman Group 843.276.1701 | cnikonchuk@gmail.com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65</cp:revision>
  <dcterms:created xsi:type="dcterms:W3CDTF">2006-08-16T00:00:00Z</dcterms:created>
  <dcterms:modified xsi:type="dcterms:W3CDTF">2024-02-07T18:47:02Z</dcterms:modified>
</cp:coreProperties>
</file>