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752" y="-7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7"/>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5"/>
            <a:ext cx="6606540" cy="28003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3"/>
            <a:ext cx="3432810" cy="8448464"/>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3"/>
            <a:ext cx="3432810" cy="8448464"/>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3"/>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4059767"/>
            <a:ext cx="3434160" cy="7375737"/>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3"/>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4059767"/>
            <a:ext cx="3435508" cy="7375737"/>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509694"/>
            <a:ext cx="4344988" cy="1092581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4"/>
            <a:ext cx="2557066" cy="87566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7"/>
            <a:ext cx="6995160" cy="21336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3"/>
            <a:ext cx="6995160" cy="8448464"/>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12/11/2014</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gif"/><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pn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741" y="20986"/>
            <a:ext cx="7736919" cy="5157946"/>
          </a:xfrm>
          <a:prstGeom prst="rect">
            <a:avLst/>
          </a:prstGeom>
          <a:ln>
            <a:noFill/>
          </a:ln>
          <a:effectLst>
            <a:softEdge rad="112500"/>
          </a:effectLst>
        </p:spPr>
      </p:pic>
      <p:sp>
        <p:nvSpPr>
          <p:cNvPr id="2" name="Title 1"/>
          <p:cNvSpPr>
            <a:spLocks noGrp="1"/>
          </p:cNvSpPr>
          <p:nvPr>
            <p:ph type="ctrTitle"/>
          </p:nvPr>
        </p:nvSpPr>
        <p:spPr>
          <a:xfrm>
            <a:off x="-21119" y="3657600"/>
            <a:ext cx="7772400" cy="1427018"/>
          </a:xfrm>
        </p:spPr>
        <p:txBody>
          <a:bodyPr>
            <a:noAutofit/>
          </a:bodyPr>
          <a:lstStyle/>
          <a:p>
            <a:r>
              <a:rPr lang="en-US" sz="3200" dirty="0">
                <a:solidFill>
                  <a:schemeClr val="bg1"/>
                </a:solidFill>
                <a:effectLst>
                  <a:outerShdw blurRad="50800" dist="38100" dir="5400000" algn="t" rotWithShape="0">
                    <a:prstClr val="black">
                      <a:alpha val="40000"/>
                    </a:prstClr>
                  </a:outerShdw>
                </a:effectLst>
                <a:latin typeface="Georgia" panose="02040502050405020303" pitchFamily="18" charset="0"/>
              </a:rPr>
              <a:t>1493 Cambridge Lakes Drive</a:t>
            </a:r>
            <a:br>
              <a:rPr lang="en-US" sz="3200" dirty="0">
                <a:solidFill>
                  <a:schemeClr val="bg1"/>
                </a:solidFill>
                <a:effectLst>
                  <a:outerShdw blurRad="50800" dist="38100" dir="5400000" algn="t" rotWithShape="0">
                    <a:prstClr val="black">
                      <a:alpha val="40000"/>
                    </a:prstClr>
                  </a:outerShdw>
                </a:effectLst>
                <a:latin typeface="Georgia" panose="02040502050405020303" pitchFamily="18" charset="0"/>
              </a:rPr>
            </a:br>
            <a:r>
              <a:rPr lang="en-US" sz="2400" dirty="0" smtClean="0">
                <a:solidFill>
                  <a:schemeClr val="bg1"/>
                </a:solidFill>
                <a:effectLst>
                  <a:outerShdw blurRad="50800" dist="38100" dir="5400000" algn="t" rotWithShape="0">
                    <a:prstClr val="black">
                      <a:alpha val="40000"/>
                    </a:prstClr>
                  </a:outerShdw>
                </a:effectLst>
                <a:latin typeface="Georgia" panose="02040502050405020303" pitchFamily="18" charset="0"/>
              </a:rPr>
              <a:t>Cambridge Lakes ~ Mount Pleasant</a:t>
            </a:r>
            <a:r>
              <a:rPr lang="en-US" sz="2400" dirty="0">
                <a:solidFill>
                  <a:schemeClr val="bg1"/>
                </a:solidFill>
                <a:effectLst>
                  <a:outerShdw blurRad="50800" dist="38100" dir="5400000" algn="t" rotWithShape="0">
                    <a:prstClr val="black">
                      <a:alpha val="40000"/>
                    </a:prstClr>
                  </a:outerShdw>
                </a:effectLst>
                <a:latin typeface="Georgia" panose="02040502050405020303" pitchFamily="18" charset="0"/>
              </a:rPr>
              <a:t/>
            </a:r>
            <a:br>
              <a:rPr lang="en-US" sz="2400" dirty="0">
                <a:solidFill>
                  <a:schemeClr val="bg1"/>
                </a:solidFill>
                <a:effectLst>
                  <a:outerShdw blurRad="50800" dist="38100" dir="5400000" algn="t" rotWithShape="0">
                    <a:prstClr val="black">
                      <a:alpha val="40000"/>
                    </a:prstClr>
                  </a:outerShdw>
                </a:effectLst>
                <a:latin typeface="Georgia" panose="02040502050405020303" pitchFamily="18" charset="0"/>
              </a:rPr>
            </a:br>
            <a:r>
              <a:rPr lang="en-US" sz="2400" dirty="0">
                <a:solidFill>
                  <a:schemeClr val="bg1"/>
                </a:solidFill>
                <a:effectLst>
                  <a:outerShdw blurRad="50800" dist="38100" dir="5400000" algn="t" rotWithShape="0">
                    <a:prstClr val="black">
                      <a:alpha val="40000"/>
                    </a:prstClr>
                  </a:outerShdw>
                </a:effectLst>
                <a:latin typeface="Georgia" panose="02040502050405020303" pitchFamily="18" charset="0"/>
              </a:rPr>
              <a:t>MLS# 14030851 </a:t>
            </a:r>
            <a:r>
              <a:rPr lang="en-US" sz="2400" dirty="0" smtClean="0">
                <a:solidFill>
                  <a:schemeClr val="bg1"/>
                </a:solidFill>
                <a:effectLst>
                  <a:outerShdw blurRad="50800" dist="38100" dir="5400000" algn="t" rotWithShape="0">
                    <a:prstClr val="black">
                      <a:alpha val="40000"/>
                    </a:prstClr>
                  </a:outerShdw>
                </a:effectLst>
                <a:latin typeface="Georgia" panose="02040502050405020303" pitchFamily="18" charset="0"/>
              </a:rPr>
              <a:t>~ </a:t>
            </a:r>
            <a:r>
              <a:rPr lang="en-US" sz="2400" dirty="0">
                <a:solidFill>
                  <a:schemeClr val="bg1"/>
                </a:solidFill>
                <a:effectLst>
                  <a:outerShdw blurRad="50800" dist="38100" dir="5400000" algn="t" rotWithShape="0">
                    <a:prstClr val="black">
                      <a:alpha val="40000"/>
                    </a:prstClr>
                  </a:outerShdw>
                </a:effectLst>
                <a:latin typeface="Georgia" panose="02040502050405020303" pitchFamily="18" charset="0"/>
              </a:rPr>
              <a:t>$182,500</a:t>
            </a:r>
            <a:endParaRPr lang="en-US" sz="2000" dirty="0">
              <a:solidFill>
                <a:schemeClr val="bg1"/>
              </a:solidFill>
              <a:effectLst>
                <a:outerShdw blurRad="50800" dist="38100" dir="5400000" algn="t" rotWithShape="0">
                  <a:prstClr val="black">
                    <a:alpha val="40000"/>
                  </a:prstClr>
                </a:outerShdw>
              </a:effectLst>
              <a:latin typeface="Georgia" panose="02040502050405020303" pitchFamily="18" charset="0"/>
            </a:endParaRPr>
          </a:p>
        </p:txBody>
      </p:sp>
      <p:sp>
        <p:nvSpPr>
          <p:cNvPr id="3" name="Subtitle 2"/>
          <p:cNvSpPr>
            <a:spLocks noGrp="1"/>
          </p:cNvSpPr>
          <p:nvPr>
            <p:ph type="subTitle" idx="1"/>
          </p:nvPr>
        </p:nvSpPr>
        <p:spPr>
          <a:xfrm>
            <a:off x="0" y="6423843"/>
            <a:ext cx="7772400" cy="3568020"/>
          </a:xfrm>
        </p:spPr>
        <p:txBody>
          <a:bodyPr anchor="ctr">
            <a:noAutofit/>
          </a:bodyPr>
          <a:lstStyle/>
          <a:p>
            <a:r>
              <a:rPr lang="en-US" sz="1800" dirty="0">
                <a:solidFill>
                  <a:schemeClr val="tx1"/>
                </a:solidFill>
                <a:latin typeface="Georgia" panose="02040502050405020303" pitchFamily="18" charset="0"/>
              </a:rPr>
              <a:t>Beautifully updated with dark wood 4'' laminate in the living/dining room combo as well as in all the bedrooms. New vinyl in the bathrooms. Fresh paint in the stylish grey family throughout the condo. The washer, dryer and refrigerator are working and convey in ''as is'' condition at the time of closing. Window blinds are already in place. All this condo needs is YOU to complete it. There is a screened porch to enjoy the wonderful Charleston weather. As you know, Cambridge Lakes is in Midtown Mount Pleasant offering you access to almost every corner of Mount Pleasant in just minutes. With I-526 quick access, you can be anywhere in the Metro Charleston area easily. Remember the safety at Cambridge Lakes with its locked entrance to the building and the luxury of an elevator.</a:t>
            </a:r>
            <a:endParaRPr lang="en-US" sz="1800" dirty="0">
              <a:solidFill>
                <a:schemeClr val="tx1"/>
              </a:solidFill>
              <a:latin typeface="Georgia" panose="02040502050405020303" pitchFamily="18" charset="0"/>
            </a:endParaRPr>
          </a:p>
        </p:txBody>
      </p:sp>
      <p:grpSp>
        <p:nvGrpSpPr>
          <p:cNvPr id="5" name="Group 4"/>
          <p:cNvGrpSpPr/>
          <p:nvPr/>
        </p:nvGrpSpPr>
        <p:grpSpPr>
          <a:xfrm>
            <a:off x="78200" y="5260466"/>
            <a:ext cx="7616000" cy="1216534"/>
            <a:chOff x="38286" y="5178932"/>
            <a:chExt cx="7616000" cy="1216534"/>
          </a:xfrm>
        </p:grpSpPr>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68686" y="5178933"/>
              <a:ext cx="1824799" cy="1216533"/>
            </a:xfrm>
            <a:prstGeom prst="rect">
              <a:avLst/>
            </a:prstGeom>
            <a:ln>
              <a:noFill/>
            </a:ln>
            <a:effectLst>
              <a:outerShdw blurRad="190500" algn="tl" rotWithShape="0">
                <a:srgbClr val="000000">
                  <a:alpha val="70000"/>
                </a:srgbClr>
              </a:outerShdw>
            </a:effec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829485" y="5178932"/>
              <a:ext cx="1824801" cy="1216534"/>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899086" y="5178933"/>
              <a:ext cx="1824799" cy="1216533"/>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8286" y="5178933"/>
              <a:ext cx="1824799" cy="1216533"/>
            </a:xfrm>
            <a:prstGeom prst="rect">
              <a:avLst/>
            </a:prstGeom>
            <a:ln>
              <a:noFill/>
            </a:ln>
            <a:effectLst>
              <a:outerShdw blurRad="190500" algn="tl" rotWithShape="0">
                <a:srgbClr val="000000">
                  <a:alpha val="70000"/>
                </a:srgbClr>
              </a:outerShdw>
            </a:effectLst>
          </p:spPr>
        </p:pic>
      </p:grpSp>
      <p:sp>
        <p:nvSpPr>
          <p:cNvPr id="13" name="Rectangle 12"/>
          <p:cNvSpPr/>
          <p:nvPr/>
        </p:nvSpPr>
        <p:spPr>
          <a:xfrm>
            <a:off x="2374900" y="11587817"/>
            <a:ext cx="3048000" cy="1077218"/>
          </a:xfrm>
          <a:prstGeom prst="rect">
            <a:avLst/>
          </a:prstGeom>
        </p:spPr>
        <p:txBody>
          <a:bodyPr wrap="square">
            <a:spAutoFit/>
          </a:bodyPr>
          <a:lstStyle/>
          <a:p>
            <a:pPr algn="ctr"/>
            <a:r>
              <a:rPr lang="en-US" sz="1400" b="1" dirty="0">
                <a:latin typeface="Georgia" panose="02040502050405020303" pitchFamily="18" charset="0"/>
              </a:rPr>
              <a:t>Kay </a:t>
            </a:r>
            <a:r>
              <a:rPr lang="en-US" sz="1400" b="1" dirty="0" smtClean="0">
                <a:latin typeface="Georgia" panose="02040502050405020303" pitchFamily="18" charset="0"/>
              </a:rPr>
              <a:t>Kennerty</a:t>
            </a:r>
            <a:br>
              <a:rPr lang="en-US" sz="1400" b="1" dirty="0" smtClean="0">
                <a:latin typeface="Georgia" panose="02040502050405020303" pitchFamily="18" charset="0"/>
              </a:rPr>
            </a:br>
            <a:r>
              <a:rPr lang="en-US" sz="1400" i="1" dirty="0" smtClean="0">
                <a:latin typeface="Georgia" panose="02040502050405020303" pitchFamily="18" charset="0"/>
              </a:rPr>
              <a:t>MBA, ABR, CRS, GRI</a:t>
            </a:r>
            <a:endParaRPr lang="en-US" sz="1400" i="1" dirty="0">
              <a:latin typeface="Georgia" panose="02040502050405020303" pitchFamily="18" charset="0"/>
            </a:endParaRPr>
          </a:p>
          <a:p>
            <a:pPr algn="ctr"/>
            <a:r>
              <a:rPr lang="en-US" sz="1200" dirty="0" smtClean="0">
                <a:latin typeface="Georgia" panose="02040502050405020303" pitchFamily="18" charset="0"/>
              </a:rPr>
              <a:t>843-345-5011</a:t>
            </a:r>
            <a:endParaRPr lang="en-US" sz="1200" dirty="0">
              <a:latin typeface="Georgia" panose="02040502050405020303" pitchFamily="18" charset="0"/>
            </a:endParaRPr>
          </a:p>
          <a:p>
            <a:pPr algn="ctr"/>
            <a:r>
              <a:rPr lang="en-US" sz="1200" dirty="0" smtClean="0">
                <a:latin typeface="Georgia" panose="02040502050405020303" pitchFamily="18" charset="0"/>
              </a:rPr>
              <a:t>Kay@agentownedrealty.com</a:t>
            </a:r>
            <a:endParaRPr lang="en-US" sz="1200" dirty="0">
              <a:latin typeface="Georgia" panose="02040502050405020303" pitchFamily="18" charset="0"/>
            </a:endParaRPr>
          </a:p>
          <a:p>
            <a:pPr algn="ctr"/>
            <a:r>
              <a:rPr lang="en-US" sz="1200" dirty="0">
                <a:latin typeface="Georgia" panose="02040502050405020303" pitchFamily="18" charset="0"/>
              </a:rPr>
              <a:t>www.KayKennertyHomes.com</a:t>
            </a:r>
            <a:endParaRPr lang="en-US" sz="1400" dirty="0">
              <a:latin typeface="Georgia" panose="02040502050405020303" pitchFamily="18" charset="0"/>
            </a:endParaRPr>
          </a:p>
        </p:txBody>
      </p:sp>
      <p:pic>
        <p:nvPicPr>
          <p:cNvPr id="1026" name="Picture 2"/>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125096" y="11420475"/>
            <a:ext cx="1019175" cy="1381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5780405" y="11421258"/>
            <a:ext cx="1809750" cy="828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5589905" y="12249933"/>
            <a:ext cx="2190750" cy="553998"/>
          </a:xfrm>
          <a:prstGeom prst="rect">
            <a:avLst/>
          </a:prstGeom>
        </p:spPr>
        <p:txBody>
          <a:bodyPr wrap="square">
            <a:spAutoFit/>
          </a:bodyPr>
          <a:lstStyle/>
          <a:p>
            <a:pPr algn="ctr"/>
            <a:r>
              <a:rPr lang="en-US" sz="1000" dirty="0">
                <a:latin typeface="Georgia" panose="02040502050405020303" pitchFamily="18" charset="0"/>
              </a:rPr>
              <a:t>The AgentOwned Realty Company</a:t>
            </a:r>
          </a:p>
          <a:p>
            <a:pPr algn="ctr"/>
            <a:r>
              <a:rPr lang="en-US" sz="1000" dirty="0">
                <a:latin typeface="Georgia" panose="02040502050405020303" pitchFamily="18" charset="0"/>
              </a:rPr>
              <a:t>824 Johnnie </a:t>
            </a:r>
            <a:r>
              <a:rPr lang="en-US" sz="1000" dirty="0" err="1">
                <a:latin typeface="Georgia" panose="02040502050405020303" pitchFamily="18" charset="0"/>
              </a:rPr>
              <a:t>Dodds</a:t>
            </a:r>
            <a:r>
              <a:rPr lang="en-US" sz="1000" dirty="0">
                <a:latin typeface="Georgia" panose="02040502050405020303" pitchFamily="18" charset="0"/>
              </a:rPr>
              <a:t> Blvd</a:t>
            </a:r>
          </a:p>
          <a:p>
            <a:pPr algn="ctr"/>
            <a:r>
              <a:rPr lang="en-US" sz="1000" dirty="0">
                <a:latin typeface="Georgia" panose="02040502050405020303" pitchFamily="18" charset="0"/>
              </a:rPr>
              <a:t>Mt. Pleasant, SC 29464</a:t>
            </a:r>
          </a:p>
        </p:txBody>
      </p:sp>
      <p:grpSp>
        <p:nvGrpSpPr>
          <p:cNvPr id="10" name="Group 9"/>
          <p:cNvGrpSpPr/>
          <p:nvPr/>
        </p:nvGrpSpPr>
        <p:grpSpPr>
          <a:xfrm>
            <a:off x="100648" y="9938705"/>
            <a:ext cx="7571104" cy="1223540"/>
            <a:chOff x="125096" y="9938705"/>
            <a:chExt cx="7571104" cy="1223540"/>
          </a:xfrm>
        </p:grpSpPr>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939423" y="9940565"/>
              <a:ext cx="813603" cy="1221680"/>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068271" y="9938705"/>
              <a:ext cx="813602" cy="1221679"/>
            </a:xfrm>
            <a:prstGeom prst="rect">
              <a:avLst/>
            </a:prstGeom>
            <a:ln>
              <a:noFill/>
            </a:ln>
            <a:effectLst>
              <a:outerShdw blurRad="190500" algn="tl" rotWithShape="0">
                <a:srgbClr val="000000">
                  <a:alpha val="70000"/>
                </a:srgbClr>
              </a:outerShdw>
            </a:effectLst>
          </p:spPr>
        </p:pic>
        <p:pic>
          <p:nvPicPr>
            <p:cNvPr id="21" name="Picture 2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867400" y="9940565"/>
              <a:ext cx="1828800" cy="1219200"/>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996248" y="9939945"/>
              <a:ext cx="1828800" cy="1219200"/>
            </a:xfrm>
            <a:prstGeom prst="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25096" y="9939325"/>
              <a:ext cx="1828800" cy="1219200"/>
            </a:xfrm>
            <a:prstGeom prst="rect">
              <a:avLst/>
            </a:prstGeom>
            <a:ln>
              <a:noFill/>
            </a:ln>
            <a:effectLst>
              <a:outerShdw blurRad="190500" algn="tl" rotWithShape="0">
                <a:srgbClr val="000000">
                  <a:alpha val="70000"/>
                </a:srgbClr>
              </a:outerShdw>
            </a:effectLst>
          </p:spPr>
        </p:pic>
      </p:gr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TotalTime>
  <Words>170</Words>
  <Application>Microsoft Office PowerPoint</Application>
  <PresentationFormat>Custom</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1493 Cambridge Lakes Drive Cambridge Lakes ~ Mount Pleasant MLS# 14030851 ~ $182,500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atp1313@gmail.com</cp:lastModifiedBy>
  <cp:revision>9</cp:revision>
  <dcterms:created xsi:type="dcterms:W3CDTF">2006-08-16T00:00:00Z</dcterms:created>
  <dcterms:modified xsi:type="dcterms:W3CDTF">2014-12-11T14:43:05Z</dcterms:modified>
</cp:coreProperties>
</file>