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9049" y="762001"/>
            <a:ext cx="4864776" cy="3247694"/>
          </a:xfrm>
          <a:prstGeom prst="rect">
            <a:avLst/>
          </a:prstGeom>
          <a:ln>
            <a:noFill/>
          </a:ln>
          <a:effectLst>
            <a:outerShdw blurRad="63500" sx="102000" sy="102000" algn="ctr" rotWithShape="0">
              <a:prstClr val="black">
                <a:alpha val="40000"/>
              </a:prstClr>
            </a:outerShdw>
          </a:effectLst>
        </p:spPr>
      </p:pic>
      <p:sp>
        <p:nvSpPr>
          <p:cNvPr id="2" name="Title 1"/>
          <p:cNvSpPr>
            <a:spLocks noGrp="1"/>
          </p:cNvSpPr>
          <p:nvPr>
            <p:ph type="ctrTitle"/>
          </p:nvPr>
        </p:nvSpPr>
        <p:spPr>
          <a:xfrm>
            <a:off x="5397" y="0"/>
            <a:ext cx="7752080" cy="762002"/>
          </a:xfrm>
        </p:spPr>
        <p:txBody>
          <a:bodyPr anchor="ctr">
            <a:noAutofit/>
          </a:bodyPr>
          <a:lstStyle/>
          <a:p>
            <a:r>
              <a:rPr lang="en-US" sz="2300" i="1" dirty="0">
                <a:ln>
                  <a:solidFill>
                    <a:srgbClr val="FF0000"/>
                  </a:solidFill>
                </a:ln>
                <a:solidFill>
                  <a:srgbClr val="C00000"/>
                </a:solidFill>
                <a:effectLst>
                  <a:outerShdw blurRad="50800" dist="38100" dir="5400000" algn="t" rotWithShape="0">
                    <a:schemeClr val="tx1"/>
                  </a:outerShdw>
                </a:effectLst>
                <a:latin typeface="Goudy Old Style" panose="02020502050305020303" pitchFamily="18" charset="0"/>
              </a:rPr>
              <a:t>The Best Deal in the Riverside of Carolina Park</a:t>
            </a:r>
          </a:p>
        </p:txBody>
      </p:sp>
      <p:sp>
        <p:nvSpPr>
          <p:cNvPr id="3" name="Subtitle 2"/>
          <p:cNvSpPr>
            <a:spLocks noGrp="1"/>
          </p:cNvSpPr>
          <p:nvPr>
            <p:ph type="subTitle" idx="1"/>
          </p:nvPr>
        </p:nvSpPr>
        <p:spPr>
          <a:xfrm>
            <a:off x="-4763" y="5360381"/>
            <a:ext cx="7772400" cy="3762304"/>
          </a:xfrm>
        </p:spPr>
        <p:txBody>
          <a:bodyPr anchor="ctr">
            <a:noAutofit/>
          </a:bodyPr>
          <a:lstStyle/>
          <a:p>
            <a:r>
              <a:rPr lang="en-US" sz="1300" dirty="0">
                <a:solidFill>
                  <a:schemeClr val="bg1"/>
                </a:solidFill>
                <a:latin typeface="Goudy Old Style" panose="02020502050305020303" pitchFamily="18" charset="0"/>
              </a:rPr>
              <a:t>Welcome To 1493 Gunnison Street, Located In The Highly Desired Riverside Section Of Carolina Park. This Charming </a:t>
            </a:r>
            <a:r>
              <a:rPr lang="en-US" sz="1300" dirty="0" err="1">
                <a:solidFill>
                  <a:schemeClr val="bg1"/>
                </a:solidFill>
                <a:latin typeface="Goudy Old Style" panose="02020502050305020303" pitchFamily="18" charset="0"/>
              </a:rPr>
              <a:t>Lowcountry</a:t>
            </a:r>
            <a:r>
              <a:rPr lang="en-US" sz="1300" dirty="0">
                <a:solidFill>
                  <a:schemeClr val="bg1"/>
                </a:solidFill>
                <a:latin typeface="Goudy Old Style" panose="02020502050305020303" pitchFamily="18" charset="0"/>
              </a:rPr>
              <a:t> Home is Extremely Clean And Sure To Please. This House Has An Open Floor Plan With 5 Bedrooms, 3.5 Bathrooms, Beautiful Oak Floors, 8' Solid Doors, and 10' Ceilings With Extensive Trim Work. The Kitchen Has Beautiful Quartz Countertops and Stainless GE Cafe Appliances. The First Floor Master Bedroom Has A Vaulted Beamed Ceiling, Access To The Backyard Screened In Porch, </a:t>
            </a:r>
            <a:r>
              <a:rPr lang="en-US" sz="1300" dirty="0" err="1">
                <a:solidFill>
                  <a:schemeClr val="bg1"/>
                </a:solidFill>
                <a:latin typeface="Goudy Old Style" panose="02020502050305020303" pitchFamily="18" charset="0"/>
              </a:rPr>
              <a:t>En</a:t>
            </a:r>
            <a:r>
              <a:rPr lang="en-US" sz="1300" dirty="0">
                <a:solidFill>
                  <a:schemeClr val="bg1"/>
                </a:solidFill>
                <a:latin typeface="Goudy Old Style" panose="02020502050305020303" pitchFamily="18" charset="0"/>
              </a:rPr>
              <a:t>-Suite Bathroom With Custom Shower, Dual Sinks And A Huge Walk-In Closet.  There Is An Additional 530sqft of Heated/Cooled Living space above the Garage That Has a kitchenette with Granite Countertops And A Full Marble Tiled Bathroom That Could Be Used As a Guest House, Office, Mother-in-Law-Suite or Studio. This house is a must see!</a:t>
            </a:r>
          </a:p>
          <a:p>
            <a:r>
              <a:rPr lang="en-US" sz="1300" dirty="0">
                <a:solidFill>
                  <a:schemeClr val="bg1"/>
                </a:solidFill>
                <a:latin typeface="Goudy Old Style" panose="02020502050305020303" pitchFamily="18" charset="0"/>
              </a:rPr>
              <a:t>Located about 10 minutes from Isle of Palms and Towne Centre, and only 20 minutes from Downtown Charleston. Carolina Park offers a truly remarkable living experience. Residents enjoy the comforts of thoughtfully designed neighborhoods along with abundant recreation space, an array of amenities &amp; a convenient coastal location. Carolina Park provides residents with a true sense of community, with its convenient Mt. Pleasant location, abundant natural beauty, friendly neighbors and endless array of amenities and conveniences, Schools are within walking or bike riding distance, neighbors share conversations on wide front porches, and opportunities for relaxation and recreation are around every corner. Drive your golf cart to the Jr. Olympic Size swimming pool or to the new soon to be built Charleston County 40,000 </a:t>
            </a:r>
            <a:r>
              <a:rPr lang="en-US" sz="1300" dirty="0" err="1">
                <a:solidFill>
                  <a:schemeClr val="bg1"/>
                </a:solidFill>
                <a:latin typeface="Goudy Old Style" panose="02020502050305020303" pitchFamily="18" charset="0"/>
              </a:rPr>
              <a:t>sq.ft</a:t>
            </a:r>
            <a:r>
              <a:rPr lang="en-US" sz="1300" dirty="0">
                <a:solidFill>
                  <a:schemeClr val="bg1"/>
                </a:solidFill>
                <a:latin typeface="Goudy Old Style" panose="02020502050305020303" pitchFamily="18" charset="0"/>
              </a:rPr>
              <a:t>. library! Carolina Park was designed with a network of miles of pedestrian walkways along attractive streetscapes so that residents can enjoy spending time outdoors. This house is a must see!!</a:t>
            </a:r>
          </a:p>
        </p:txBody>
      </p:sp>
      <p:sp>
        <p:nvSpPr>
          <p:cNvPr id="16" name="Rectangle 15"/>
          <p:cNvSpPr/>
          <p:nvPr/>
        </p:nvSpPr>
        <p:spPr>
          <a:xfrm>
            <a:off x="-4763" y="4419600"/>
            <a:ext cx="7772400" cy="954107"/>
          </a:xfrm>
          <a:prstGeom prst="rect">
            <a:avLst/>
          </a:prstGeom>
          <a:noFill/>
        </p:spPr>
        <p:txBody>
          <a:bodyPr wrap="square" anchor="ctr">
            <a:spAutoFit/>
          </a:bodyPr>
          <a:lstStyle/>
          <a:p>
            <a:pPr algn="ctr"/>
            <a:r>
              <a:rPr lang="en-US" sz="2400" b="1" dirty="0">
                <a:solidFill>
                  <a:sysClr val="windowText" lastClr="000000"/>
                </a:solidFill>
                <a:effectLst>
                  <a:outerShdw blurRad="38100" dist="38100" dir="2700000" algn="tl">
                    <a:srgbClr val="000000">
                      <a:alpha val="43137"/>
                    </a:srgbClr>
                  </a:outerShdw>
                </a:effectLst>
                <a:latin typeface="Goudy Old Style" panose="02020502050305020303" pitchFamily="18" charset="0"/>
              </a:rPr>
              <a:t>1493 Gunnison Street</a:t>
            </a:r>
          </a:p>
          <a:p>
            <a:pPr algn="ctr"/>
            <a:r>
              <a:rPr lang="en-US" sz="1600" b="1" dirty="0">
                <a:solidFill>
                  <a:sysClr val="windowText" lastClr="000000"/>
                </a:solidFill>
                <a:effectLst>
                  <a:outerShdw blurRad="38100" dist="38100" dir="2700000" algn="tl">
                    <a:srgbClr val="000000">
                      <a:alpha val="43137"/>
                    </a:srgbClr>
                  </a:outerShdw>
                </a:effectLst>
                <a:latin typeface="Goudy Old Style" panose="02020502050305020303" pitchFamily="18" charset="0"/>
              </a:rPr>
              <a:t>Carolina Park | Mount Pleasant</a:t>
            </a:r>
          </a:p>
          <a:p>
            <a:pPr algn="ctr"/>
            <a:r>
              <a:rPr lang="en-US" sz="1600" b="1" dirty="0">
                <a:solidFill>
                  <a:sysClr val="windowText" lastClr="000000"/>
                </a:solidFill>
                <a:effectLst>
                  <a:outerShdw blurRad="38100" dist="38100" dir="2700000" algn="tl">
                    <a:srgbClr val="000000">
                      <a:alpha val="43137"/>
                    </a:srgbClr>
                  </a:outerShdw>
                </a:effectLst>
                <a:latin typeface="Goudy Old Style" panose="02020502050305020303" pitchFamily="18" charset="0"/>
              </a:rPr>
              <a:t>MLS# 17010629 | $675,000</a:t>
            </a:r>
          </a:p>
        </p:txBody>
      </p:sp>
      <p:sp>
        <p:nvSpPr>
          <p:cNvPr id="17" name="Rectangle 16"/>
          <p:cNvSpPr/>
          <p:nvPr/>
        </p:nvSpPr>
        <p:spPr>
          <a:xfrm>
            <a:off x="-4763" y="9165848"/>
            <a:ext cx="7772400" cy="861774"/>
          </a:xfrm>
          <a:prstGeom prst="rect">
            <a:avLst/>
          </a:prstGeom>
        </p:spPr>
        <p:txBody>
          <a:bodyPr wrap="square">
            <a:spAutoFit/>
          </a:bodyPr>
          <a:lstStyle/>
          <a:p>
            <a:pPr algn="ctr"/>
            <a:r>
              <a:rPr lang="en-US" sz="1600" b="1" dirty="0">
                <a:solidFill>
                  <a:schemeClr val="tx2">
                    <a:lumMod val="10000"/>
                  </a:schemeClr>
                </a:solidFill>
                <a:latin typeface="Baskerville Old Face" panose="02020602080505020303" pitchFamily="18" charset="0"/>
              </a:rPr>
              <a:t>Todd McKenna</a:t>
            </a:r>
            <a:endParaRPr lang="en-US" sz="1050" b="1" dirty="0">
              <a:solidFill>
                <a:schemeClr val="tx2">
                  <a:lumMod val="10000"/>
                </a:schemeClr>
              </a:solidFill>
              <a:latin typeface="Baskerville Old Face" panose="02020602080505020303" pitchFamily="18" charset="0"/>
            </a:endParaRPr>
          </a:p>
          <a:p>
            <a:pPr algn="ctr"/>
            <a:r>
              <a:rPr lang="en-US" sz="1200" dirty="0">
                <a:solidFill>
                  <a:schemeClr val="bg1"/>
                </a:solidFill>
                <a:latin typeface="Georgia" panose="02040502050405020303" pitchFamily="18" charset="0"/>
              </a:rPr>
              <a:t>(843) 870-8110</a:t>
            </a:r>
          </a:p>
          <a:p>
            <a:pPr algn="ctr"/>
            <a:r>
              <a:rPr lang="en-US" sz="1100" dirty="0">
                <a:solidFill>
                  <a:schemeClr val="bg1"/>
                </a:solidFill>
                <a:latin typeface="Georgia" panose="02040502050405020303" pitchFamily="18" charset="0"/>
              </a:rPr>
              <a:t>todd@toddmckennarealestate.com</a:t>
            </a:r>
            <a:br>
              <a:rPr lang="en-US" sz="1100" dirty="0">
                <a:solidFill>
                  <a:schemeClr val="bg1"/>
                </a:solidFill>
                <a:latin typeface="Georgia" panose="02040502050405020303" pitchFamily="18" charset="0"/>
              </a:rPr>
            </a:br>
            <a:r>
              <a:rPr lang="en-US" sz="1100" dirty="0">
                <a:solidFill>
                  <a:schemeClr val="bg1"/>
                </a:solidFill>
                <a:latin typeface="Georgia" panose="02040502050405020303" pitchFamily="18" charset="0"/>
              </a:rPr>
              <a:t>www.SoldWithTodd.com</a:t>
            </a:r>
            <a:endParaRPr lang="en-US" sz="900" dirty="0">
              <a:solidFill>
                <a:schemeClr val="tx2">
                  <a:lumMod val="10000"/>
                </a:schemeClr>
              </a:solidFill>
              <a:latin typeface="Georgia" panose="02040502050405020303" pitchFamily="18" charset="0"/>
            </a:endParaRPr>
          </a:p>
        </p:txBody>
      </p:sp>
      <p:pic>
        <p:nvPicPr>
          <p:cNvPr id="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49504" y="9191739"/>
            <a:ext cx="924055" cy="38121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45697" y="9550569"/>
            <a:ext cx="1731668" cy="507831"/>
          </a:xfrm>
          <a:prstGeom prst="rect">
            <a:avLst/>
          </a:prstGeom>
        </p:spPr>
        <p:txBody>
          <a:bodyPr wrap="square">
            <a:spAutoFit/>
          </a:bodyPr>
          <a:lstStyle/>
          <a:p>
            <a:pPr algn="ctr"/>
            <a:r>
              <a:rPr lang="en-US" sz="900" dirty="0">
                <a:solidFill>
                  <a:schemeClr val="tx2">
                    <a:lumMod val="10000"/>
                  </a:schemeClr>
                </a:solidFill>
                <a:latin typeface="Baskerville Old Face" panose="02020602080505020303" pitchFamily="18" charset="0"/>
              </a:rPr>
              <a:t>Brand Name Real Estate</a:t>
            </a:r>
          </a:p>
          <a:p>
            <a:pPr algn="ctr"/>
            <a:r>
              <a:rPr lang="en-US" sz="900" dirty="0">
                <a:solidFill>
                  <a:schemeClr val="tx2">
                    <a:lumMod val="10000"/>
                  </a:schemeClr>
                </a:solidFill>
                <a:latin typeface="Baskerville Old Face" panose="02020602080505020303" pitchFamily="18" charset="0"/>
              </a:rPr>
              <a:t>4 Carriage Lane Suite 106</a:t>
            </a:r>
          </a:p>
          <a:p>
            <a:pPr algn="ctr"/>
            <a:r>
              <a:rPr lang="en-US" sz="900" dirty="0">
                <a:solidFill>
                  <a:schemeClr val="tx2">
                    <a:lumMod val="10000"/>
                  </a:schemeClr>
                </a:solidFill>
                <a:latin typeface="Baskerville Old Face" panose="02020602080505020303" pitchFamily="18" charset="0"/>
              </a:rPr>
              <a:t>Charleston, SC 29407</a:t>
            </a: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0390" y="77104"/>
            <a:ext cx="1301210" cy="866870"/>
          </a:xfrm>
          <a:prstGeom prst="roundRect">
            <a:avLst/>
          </a:prstGeom>
          <a:ln w="3175">
            <a:solidFill>
              <a:schemeClr val="tx1"/>
            </a:solidFill>
          </a:ln>
          <a:effectLst/>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390" y="1174507"/>
            <a:ext cx="1301210" cy="866870"/>
          </a:xfrm>
          <a:prstGeom prst="roundRect">
            <a:avLst/>
          </a:prstGeom>
          <a:ln w="3175">
            <a:solidFill>
              <a:schemeClr val="tx1"/>
            </a:solidFill>
          </a:ln>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00800" y="76200"/>
            <a:ext cx="1301210" cy="868679"/>
          </a:xfrm>
          <a:prstGeom prst="roundRect">
            <a:avLst/>
          </a:prstGeom>
          <a:ln w="3175">
            <a:solidFill>
              <a:schemeClr val="tx1"/>
            </a:solidFill>
          </a:ln>
          <a:effectLst/>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00800" y="1173603"/>
            <a:ext cx="1301210" cy="868679"/>
          </a:xfrm>
          <a:prstGeom prst="roundRect">
            <a:avLst/>
          </a:prstGeom>
          <a:ln w="3175">
            <a:solidFill>
              <a:schemeClr val="tx1"/>
            </a:solidFill>
          </a:ln>
          <a:effectLst/>
        </p:spPr>
      </p:pic>
      <p:pic>
        <p:nvPicPr>
          <p:cNvPr id="11" name="Picture 1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705600" y="9191739"/>
            <a:ext cx="962957" cy="866661"/>
          </a:xfrm>
          <a:prstGeom prst="rect">
            <a:avLst/>
          </a:prstGeom>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0390" y="3368408"/>
            <a:ext cx="1301210" cy="868679"/>
          </a:xfrm>
          <a:prstGeom prst="roundRect">
            <a:avLst/>
          </a:prstGeom>
          <a:ln w="3175">
            <a:solidFill>
              <a:schemeClr val="tx1"/>
            </a:solidFill>
          </a:ln>
          <a:effectLst/>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0390" y="2271608"/>
            <a:ext cx="1301210" cy="867473"/>
          </a:xfrm>
          <a:prstGeom prst="roundRect">
            <a:avLst/>
          </a:prstGeom>
          <a:ln w="3175">
            <a:solidFill>
              <a:schemeClr val="tx1"/>
            </a:solid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400801" y="3368408"/>
            <a:ext cx="1301208" cy="868679"/>
          </a:xfrm>
          <a:prstGeom prst="roundRect">
            <a:avLst/>
          </a:prstGeom>
          <a:ln w="3175">
            <a:solidFill>
              <a:schemeClr val="tx1"/>
            </a:solidFill>
          </a:ln>
          <a:effectLst/>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0391" y="4465811"/>
            <a:ext cx="1301208" cy="868679"/>
          </a:xfrm>
          <a:prstGeom prst="roundRect">
            <a:avLst/>
          </a:prstGeom>
          <a:ln w="3175">
            <a:solidFill>
              <a:schemeClr val="tx1"/>
            </a:solidFill>
          </a:ln>
          <a:effectLst/>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00801" y="2271006"/>
            <a:ext cx="1301208" cy="868679"/>
          </a:xfrm>
          <a:prstGeom prst="roundRect">
            <a:avLst/>
          </a:prstGeom>
          <a:ln w="3175">
            <a:solidFill>
              <a:schemeClr val="tx1"/>
            </a:solidFill>
          </a:ln>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400802" y="4465811"/>
            <a:ext cx="1301208" cy="868678"/>
          </a:xfrm>
          <a:prstGeom prst="roundRect">
            <a:avLst/>
          </a:prstGeom>
          <a:ln w="3175">
            <a:solidFill>
              <a:schemeClr val="tx1"/>
            </a:solidFill>
          </a:ln>
          <a:effectLst/>
        </p:spPr>
      </p:pic>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TotalTime>
  <Words>368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Baskerville Old Face</vt:lpstr>
      <vt:lpstr>Calibri</vt:lpstr>
      <vt:lpstr>Georgia</vt:lpstr>
      <vt:lpstr>Goudy Old Style</vt:lpstr>
      <vt:lpstr>Office Theme</vt:lpstr>
      <vt:lpstr>The Best Deal in the Riverside of Carolina Park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46</cp:revision>
  <dcterms:created xsi:type="dcterms:W3CDTF">2006-08-16T00:00:00Z</dcterms:created>
  <dcterms:modified xsi:type="dcterms:W3CDTF">2017-07-10T16:45:41Z</dcterms:modified>
</cp:coreProperties>
</file>