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1/30/2019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1/30/2019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1/30/2019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1/30/2019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1/30/2019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1/30/2019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1/30/2019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1/30/2019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1/30/2019</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513" y="627605"/>
            <a:ext cx="3851374" cy="257115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68921" y="3352800"/>
            <a:ext cx="6634559" cy="772077"/>
          </a:xfrm>
        </p:spPr>
        <p:txBody>
          <a:bodyPr anchor="t">
            <a:noAutofit/>
          </a:bodyPr>
          <a:lstStyle/>
          <a:p>
            <a:pPr algn="ctr"/>
            <a:r>
              <a:rPr lang="pt-BR" sz="2400" dirty="0">
                <a:solidFill>
                  <a:schemeClr val="tx1"/>
                </a:solidFill>
                <a:effectLst>
                  <a:outerShdw blurRad="50800" dist="38100" dir="5400000" algn="t" rotWithShape="0">
                    <a:prstClr val="black">
                      <a:alpha val="40000"/>
                    </a:prstClr>
                  </a:outerShdw>
                </a:effectLst>
                <a:latin typeface="Century Gothic" pitchFamily="34" charset="0"/>
              </a:rPr>
              <a:t>1495 Indian Street</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2000" dirty="0">
                <a:solidFill>
                  <a:schemeClr val="tx1"/>
                </a:solidFill>
                <a:effectLst>
                  <a:outerShdw blurRad="50800" dist="38100" dir="5400000" algn="t" rotWithShape="0">
                    <a:prstClr val="black">
                      <a:alpha val="40000"/>
                    </a:prstClr>
                  </a:outerShdw>
                </a:effectLst>
                <a:latin typeface="Century Gothic" pitchFamily="34" charset="0"/>
              </a:rPr>
              <a:t>Old Mt Pleasant ~ Mount Pleasant, SC 29464</a:t>
            </a:r>
          </a:p>
        </p:txBody>
      </p:sp>
      <p:sp>
        <p:nvSpPr>
          <p:cNvPr id="11" name="Rectangle 10"/>
          <p:cNvSpPr/>
          <p:nvPr/>
        </p:nvSpPr>
        <p:spPr>
          <a:xfrm>
            <a:off x="0" y="4319587"/>
            <a:ext cx="7772400" cy="2462213"/>
          </a:xfrm>
          <a:prstGeom prst="rect">
            <a:avLst/>
          </a:prstGeom>
          <a:noFill/>
          <a:ln>
            <a:noFill/>
          </a:ln>
        </p:spPr>
        <p:txBody>
          <a:bodyPr wrap="square">
            <a:spAutoFit/>
          </a:bodyPr>
          <a:lstStyle/>
          <a:p>
            <a:pPr algn="ctr"/>
            <a:r>
              <a:rPr lang="en-US" sz="1400" b="1" dirty="0">
                <a:latin typeface="Century Gothic" panose="020B0502020202020204" pitchFamily="34" charset="0"/>
              </a:rPr>
              <a:t>Unbeatable location in the prime of Mount Pleasant's Old Village! This low maintenance, all brick, single story ranch style home has been completely renovated and updated with modern finishes and conveniences! You'll love the bright and cheery feel as soon as you step into this little gem. Dark hardwood floors contrast beautifully with the crisp walls and natural light in the generously sized living area which is open to the updated kitchen.</a:t>
            </a:r>
          </a:p>
          <a:p>
            <a:pPr algn="ctr"/>
            <a:r>
              <a:rPr lang="en-US" sz="1400" b="1" dirty="0">
                <a:latin typeface="Century Gothic" panose="020B0502020202020204" pitchFamily="34" charset="0"/>
              </a:rPr>
              <a:t>Hop in a golf cart or on your bikes and head to one of the many popular restaurants on Shem Creek. The location of this home simply can't be beat! In the heart of the Old Mount Pleasant, you are mere minutes to the beaches of Sullivan's Island, the shops, entertainment and restaurants of the Coleman Blvd corridor as well as the world-class offerings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$535,000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18011920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1,420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Bed/2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7072043"/>
            <a:ext cx="1369693" cy="914398"/>
          </a:xfrm>
          <a:prstGeom prst="rect">
            <a:avLst/>
          </a:prstGeom>
          <a:ln>
            <a:solidFill>
              <a:schemeClr val="bg2"/>
            </a:solidFill>
          </a:ln>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130108"/>
            <a:ext cx="1369693" cy="914398"/>
          </a:xfrm>
          <a:prstGeom prst="rect">
            <a:avLst/>
          </a:prstGeom>
          <a:ln>
            <a:solidFill>
              <a:schemeClr val="bg2"/>
            </a:solid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FFFF00"/>
                </a:solidFill>
                <a:latin typeface="Century Gothic" pitchFamily="34" charset="0"/>
              </a:rPr>
              <a:t>Old Mt. Pleasant – Motivated – Priced to Sell!</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67" y="627604"/>
            <a:ext cx="1645916" cy="109880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66" y="2099954"/>
            <a:ext cx="1645918" cy="1098805"/>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800" y="627604"/>
            <a:ext cx="1645920" cy="1098806"/>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799" y="2099954"/>
            <a:ext cx="1645919" cy="109880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0D5F458-7313-47B7-9767-07AFB7B962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27" name="Subtitle 2">
            <a:extLst>
              <a:ext uri="{FF2B5EF4-FFF2-40B4-BE49-F238E27FC236}">
                <a16:creationId xmlns:a16="http://schemas.microsoft.com/office/drawing/2014/main" id="{EEAB1342-66E7-4939-A308-58EB2BBF43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0" name="TextBox 29">
            <a:extLst>
              <a:ext uri="{FF2B5EF4-FFF2-40B4-BE49-F238E27FC236}">
                <a16:creationId xmlns:a16="http://schemas.microsoft.com/office/drawing/2014/main" id="{62F1FD3D-C81C-4D5D-AF76-D91EE473A9AD}"/>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1" name="Picture 6" descr="http://www.bobette.net/images/logo.jpg">
            <a:extLst>
              <a:ext uri="{FF2B5EF4-FFF2-40B4-BE49-F238E27FC236}">
                <a16:creationId xmlns:a16="http://schemas.microsoft.com/office/drawing/2014/main" id="{F3722E73-ADEB-445B-A6F8-B2BDECEF4F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194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Corbel</vt:lpstr>
      <vt:lpstr>Mistral</vt:lpstr>
      <vt:lpstr>Trebuchet MS</vt:lpstr>
      <vt:lpstr>Mylar</vt:lpstr>
      <vt:lpstr>1495 Indian Street Old Mt Pleasant ~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41</cp:revision>
  <dcterms:created xsi:type="dcterms:W3CDTF">2006-08-16T00:00:00Z</dcterms:created>
  <dcterms:modified xsi:type="dcterms:W3CDTF">2019-01-30T20:06:56Z</dcterms:modified>
</cp:coreProperties>
</file>