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8/4/2018</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8/4/2018</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8/4/2018</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8/4/2018</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1D8BD707-D9CF-40AE-B4C6-C98DA3205C09}" type="datetimeFigureOut">
              <a:rPr lang="en-US" smtClean="0"/>
              <a:pPr/>
              <a:t>8/4/2018</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8/4/2018</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8/4/2018</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1D8BD707-D9CF-40AE-B4C6-C98DA3205C09}" type="datetimeFigureOut">
              <a:rPr lang="en-US" smtClean="0"/>
              <a:pPr/>
              <a:t>8/4/2018</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8/4/2018</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8/4/2018</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0513" y="627605"/>
            <a:ext cx="3851374" cy="257115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568921" y="3352800"/>
            <a:ext cx="6634559" cy="772077"/>
          </a:xfrm>
        </p:spPr>
        <p:txBody>
          <a:bodyPr anchor="t">
            <a:noAutofit/>
          </a:bodyPr>
          <a:lstStyle/>
          <a:p>
            <a:pPr algn="ctr"/>
            <a:r>
              <a:rPr lang="pt-BR" sz="2400" dirty="0">
                <a:solidFill>
                  <a:schemeClr val="tx1"/>
                </a:solidFill>
                <a:effectLst>
                  <a:outerShdw blurRad="50800" dist="38100" dir="5400000" algn="t" rotWithShape="0">
                    <a:prstClr val="black">
                      <a:alpha val="40000"/>
                    </a:prstClr>
                  </a:outerShdw>
                </a:effectLst>
                <a:latin typeface="Century Gothic" pitchFamily="34" charset="0"/>
              </a:rPr>
              <a:t>1495 Indian Street</a:t>
            </a:r>
            <a:br>
              <a:rPr lang="pt-BR" sz="2400" dirty="0">
                <a:solidFill>
                  <a:schemeClr val="tx1"/>
                </a:solidFill>
                <a:effectLst>
                  <a:outerShdw blurRad="50800" dist="38100" dir="5400000" algn="t" rotWithShape="0">
                    <a:prstClr val="black">
                      <a:alpha val="40000"/>
                    </a:prstClr>
                  </a:outerShdw>
                </a:effectLst>
                <a:latin typeface="Century Gothic" pitchFamily="34" charset="0"/>
              </a:rPr>
            </a:br>
            <a:r>
              <a:rPr lang="en-US" sz="2000" dirty="0">
                <a:solidFill>
                  <a:schemeClr val="tx1"/>
                </a:solidFill>
                <a:effectLst>
                  <a:outerShdw blurRad="50800" dist="38100" dir="5400000" algn="t" rotWithShape="0">
                    <a:prstClr val="black">
                      <a:alpha val="40000"/>
                    </a:prstClr>
                  </a:outerShdw>
                </a:effectLst>
                <a:latin typeface="Century Gothic" pitchFamily="34" charset="0"/>
              </a:rPr>
              <a:t>Old Mt Pleasant ~ Mount Pleasant, SC 29464</a:t>
            </a:r>
          </a:p>
        </p:txBody>
      </p:sp>
      <p:sp>
        <p:nvSpPr>
          <p:cNvPr id="11" name="Rectangle 10"/>
          <p:cNvSpPr/>
          <p:nvPr/>
        </p:nvSpPr>
        <p:spPr>
          <a:xfrm>
            <a:off x="0" y="4319587"/>
            <a:ext cx="7772400" cy="2462213"/>
          </a:xfrm>
          <a:prstGeom prst="rect">
            <a:avLst/>
          </a:prstGeom>
          <a:noFill/>
          <a:ln>
            <a:noFill/>
          </a:ln>
        </p:spPr>
        <p:txBody>
          <a:bodyPr wrap="square">
            <a:spAutoFit/>
          </a:bodyPr>
          <a:lstStyle/>
          <a:p>
            <a:pPr algn="ctr"/>
            <a:r>
              <a:rPr lang="en-US" sz="1400" b="1" dirty="0">
                <a:latin typeface="Century Gothic" panose="020B0502020202020204" pitchFamily="34" charset="0"/>
              </a:rPr>
              <a:t>Unbeatable location in the prime of Mount Pleasant's Old Village! This low maintenance, all brick, single story ranch style home has been completely renovated and updated with modern finishes and conveniences! You'll love the bright and cheery feel as soon as you step into this little gem. Dark hardwood floors contrast beautifully with the crisp walls and natural light in the generously sized living area which is open to the updated kitchen.</a:t>
            </a:r>
          </a:p>
          <a:p>
            <a:pPr algn="ctr"/>
            <a:r>
              <a:rPr lang="en-US" sz="1400" b="1" dirty="0">
                <a:latin typeface="Century Gothic" panose="020B0502020202020204" pitchFamily="34" charset="0"/>
              </a:rPr>
              <a:t>Hop in a golf cart or on your bikes and head to one of the many popular restaurants on Shem Creek. The location of this home simply can't be beat! In the heart of the Old Mount Pleasant, you are mere minutes to the beaches of Sullivan's Island, the shops, entertainment and restaurants of the Coleman Blvd corridor as well as the world-class offerings of historic downtown Charleston.</a:t>
            </a:r>
          </a:p>
        </p:txBody>
      </p:sp>
      <p:sp>
        <p:nvSpPr>
          <p:cNvPr id="12" name="Rectangle 11"/>
          <p:cNvSpPr/>
          <p:nvPr/>
        </p:nvSpPr>
        <p:spPr>
          <a:xfrm>
            <a:off x="4662395" y="7072042"/>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$560,000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18011920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1,420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Bed/2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63" y="9188173"/>
            <a:ext cx="525117" cy="787676"/>
          </a:xfrm>
          <a:prstGeom prst="roundRect">
            <a:avLst/>
          </a:prstGeom>
        </p:spPr>
      </p:pic>
      <p:sp>
        <p:nvSpPr>
          <p:cNvPr id="15" name="Subtitle 2"/>
          <p:cNvSpPr txBox="1">
            <a:spLocks/>
          </p:cNvSpPr>
          <p:nvPr/>
        </p:nvSpPr>
        <p:spPr>
          <a:xfrm>
            <a:off x="760343" y="9188173"/>
            <a:ext cx="5259457"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effectLst>
                  <a:outerShdw blurRad="38100" dist="38100" dir="2700000" algn="tl">
                    <a:srgbClr val="000000">
                      <a:alpha val="43137"/>
                    </a:srgbClr>
                  </a:outerShdw>
                </a:effectLst>
                <a:latin typeface="Trebuchet MS" panose="020B0603020202020204" pitchFamily="34" charset="0"/>
              </a:rPr>
              <a:t>Don Dawson</a:t>
            </a:r>
            <a:br>
              <a:rPr lang="en-US" sz="1800" i="0" dirty="0">
                <a:effectLst>
                  <a:outerShdw blurRad="38100" dist="38100" dir="2700000" algn="tl">
                    <a:srgbClr val="000000">
                      <a:alpha val="43137"/>
                    </a:srgbClr>
                  </a:outerShdw>
                </a:effectLst>
                <a:latin typeface="Trebuchet MS" panose="020B0603020202020204" pitchFamily="34"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1" y="7072043"/>
            <a:ext cx="1369693" cy="914399"/>
          </a:xfrm>
          <a:prstGeom prst="rect">
            <a:avLst/>
          </a:prstGeom>
          <a:ln>
            <a:solidFill>
              <a:schemeClr val="bg2"/>
            </a:solidFill>
          </a:ln>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8130108"/>
            <a:ext cx="1369693" cy="914398"/>
          </a:xfrm>
          <a:prstGeom prst="rect">
            <a:avLst/>
          </a:prstGeom>
          <a:ln>
            <a:solidFill>
              <a:schemeClr val="bg2"/>
            </a:solidFill>
          </a:ln>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9535" y="7072042"/>
            <a:ext cx="1369695" cy="914400"/>
          </a:xfrm>
          <a:prstGeom prst="rect">
            <a:avLst/>
          </a:prstGeom>
          <a:ln>
            <a:solidFill>
              <a:schemeClr val="bg2"/>
            </a:solidFill>
          </a:ln>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69535" y="8130107"/>
            <a:ext cx="1369695" cy="914400"/>
          </a:xfrm>
          <a:prstGeom prst="rect">
            <a:avLst/>
          </a:prstGeom>
          <a:ln>
            <a:solidFill>
              <a:schemeClr val="bg2"/>
            </a:solidFill>
          </a:ln>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6672" y="7072042"/>
            <a:ext cx="1369695" cy="914400"/>
          </a:xfrm>
          <a:prstGeom prst="rect">
            <a:avLst/>
          </a:prstGeom>
          <a:ln>
            <a:solidFill>
              <a:schemeClr val="bg2"/>
            </a:solidFill>
          </a:ln>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6672" y="8130107"/>
            <a:ext cx="1369695" cy="914400"/>
          </a:xfrm>
          <a:prstGeom prst="rect">
            <a:avLst/>
          </a:prstGeom>
          <a:ln>
            <a:solidFill>
              <a:schemeClr val="bg2"/>
            </a:solidFill>
          </a:ln>
        </p:spPr>
      </p:pic>
      <p:sp>
        <p:nvSpPr>
          <p:cNvPr id="29" name="Title 1"/>
          <p:cNvSpPr txBox="1">
            <a:spLocks/>
          </p:cNvSpPr>
          <p:nvPr/>
        </p:nvSpPr>
        <p:spPr>
          <a:xfrm>
            <a:off x="7341" y="0"/>
            <a:ext cx="7757718" cy="904066"/>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FFFF00"/>
                </a:solidFill>
                <a:latin typeface="Century Gothic" pitchFamily="34" charset="0"/>
              </a:rPr>
              <a:t>Great Value – Old Mt. Pleasant – Just Reduced!</a:t>
            </a:r>
          </a:p>
        </p:txBody>
      </p:sp>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65" y="627604"/>
            <a:ext cx="1645920" cy="1098804"/>
          </a:xfrm>
          <a:prstGeom prst="rect">
            <a:avLst/>
          </a:prstGeom>
          <a:ln>
            <a:no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065" y="2099954"/>
            <a:ext cx="1645920" cy="1098805"/>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19800" y="627604"/>
            <a:ext cx="1645920" cy="1098807"/>
          </a:xfrm>
          <a:prstGeom prst="rect">
            <a:avLst/>
          </a:prstGeom>
          <a:ln>
            <a:noFill/>
          </a:ln>
          <a:effectLst>
            <a:outerShdw blurRad="292100" dist="139700" dir="2700000" algn="tl" rotWithShape="0">
              <a:srgbClr val="333333">
                <a:alpha val="65000"/>
              </a:srgbClr>
            </a:outerShdw>
          </a:effectLst>
        </p:spPr>
      </p:pic>
      <p:pic>
        <p:nvPicPr>
          <p:cNvPr id="35" name="Picture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19798" y="2099954"/>
            <a:ext cx="1645922" cy="10988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TotalTime>
  <Words>194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Century Gothic</vt:lpstr>
      <vt:lpstr>Corbel</vt:lpstr>
      <vt:lpstr>Mistral</vt:lpstr>
      <vt:lpstr>Tahoma</vt:lpstr>
      <vt:lpstr>Times New Roman</vt:lpstr>
      <vt:lpstr>Trebuchet MS</vt:lpstr>
      <vt:lpstr>Tunga</vt:lpstr>
      <vt:lpstr>Mylar</vt:lpstr>
      <vt:lpstr>1495 Indian Street Old Mt Pleasant ~ Mount Pleasant, SC 29464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39</cp:revision>
  <dcterms:created xsi:type="dcterms:W3CDTF">2006-08-16T00:00:00Z</dcterms:created>
  <dcterms:modified xsi:type="dcterms:W3CDTF">2018-08-04T16:46:42Z</dcterms:modified>
</cp:coreProperties>
</file>