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8/4/2017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8" name="Rectangle 7"/>
          <p:cNvSpPr/>
          <p:nvPr/>
        </p:nvSpPr>
        <p:spPr>
          <a:xfrm>
            <a:off x="95503" y="5238656"/>
            <a:ext cx="7585989" cy="1600438"/>
          </a:xfrm>
          <a:prstGeom prst="rect">
            <a:avLst/>
          </a:prstGeom>
        </p:spPr>
        <p:txBody>
          <a:bodyPr wrap="square" numCol="1">
            <a:spAutoFit/>
          </a:bodyPr>
          <a:lstStyle/>
          <a:p>
            <a:pPr algn="ctr"/>
            <a:r>
              <a:rPr lang="en-US" sz="1400" dirty="0">
                <a:solidFill>
                  <a:schemeClr val="tx2">
                    <a:lumMod val="50000"/>
                  </a:schemeClr>
                </a:solidFill>
                <a:latin typeface="Cambria" panose="02040503050406030204" pitchFamily="18" charset="0"/>
              </a:rPr>
              <a:t>3.68 ACRES, of Prime property in the heart of Mt Pleasants, </a:t>
            </a:r>
            <a:r>
              <a:rPr lang="en-US" sz="1400" dirty="0" err="1">
                <a:solidFill>
                  <a:schemeClr val="tx2">
                    <a:lumMod val="50000"/>
                  </a:schemeClr>
                </a:solidFill>
                <a:latin typeface="Cambria" panose="02040503050406030204" pitchFamily="18" charset="0"/>
              </a:rPr>
              <a:t>Cassina</a:t>
            </a:r>
            <a:r>
              <a:rPr lang="en-US" sz="1400" dirty="0">
                <a:solidFill>
                  <a:schemeClr val="tx2">
                    <a:lumMod val="50000"/>
                  </a:schemeClr>
                </a:solidFill>
                <a:latin typeface="Cambria" panose="02040503050406030204" pitchFamily="18" charset="0"/>
              </a:rPr>
              <a:t> Plantation where all the home sites are at least 2 acres or more ! This best kept secret is nestled just off Rifle Range Rd, and convenient to both Isle of Palms and </a:t>
            </a:r>
            <a:r>
              <a:rPr lang="en-US" sz="1400" dirty="0" err="1">
                <a:solidFill>
                  <a:schemeClr val="tx2">
                    <a:lumMod val="50000"/>
                  </a:schemeClr>
                </a:solidFill>
                <a:latin typeface="Cambria" panose="02040503050406030204" pitchFamily="18" charset="0"/>
              </a:rPr>
              <a:t>Sullivans</a:t>
            </a:r>
            <a:r>
              <a:rPr lang="en-US" sz="1400" dirty="0">
                <a:solidFill>
                  <a:schemeClr val="tx2">
                    <a:lumMod val="50000"/>
                  </a:schemeClr>
                </a:solidFill>
                <a:latin typeface="Cambria" panose="02040503050406030204" pitchFamily="18" charset="0"/>
              </a:rPr>
              <a:t> Island beaches, downtown Charleston and central to everything in Mount Pleasant! This charming 2500 </a:t>
            </a:r>
            <a:r>
              <a:rPr lang="en-US" sz="1400" dirty="0" err="1">
                <a:solidFill>
                  <a:schemeClr val="tx2">
                    <a:lumMod val="50000"/>
                  </a:schemeClr>
                </a:solidFill>
                <a:latin typeface="Cambria" panose="02040503050406030204" pitchFamily="18" charset="0"/>
              </a:rPr>
              <a:t>sq</a:t>
            </a:r>
            <a:r>
              <a:rPr lang="en-US" sz="1400" dirty="0">
                <a:solidFill>
                  <a:schemeClr val="tx2">
                    <a:lumMod val="50000"/>
                  </a:schemeClr>
                </a:solidFill>
                <a:latin typeface="Cambria" panose="02040503050406030204" pitchFamily="18" charset="0"/>
              </a:rPr>
              <a:t> </a:t>
            </a:r>
            <a:r>
              <a:rPr lang="en-US" sz="1400" dirty="0" err="1">
                <a:solidFill>
                  <a:schemeClr val="tx2">
                    <a:lumMod val="50000"/>
                  </a:schemeClr>
                </a:solidFill>
                <a:latin typeface="Cambria" panose="02040503050406030204" pitchFamily="18" charset="0"/>
              </a:rPr>
              <a:t>ft</a:t>
            </a:r>
            <a:r>
              <a:rPr lang="en-US" sz="1400" dirty="0">
                <a:solidFill>
                  <a:schemeClr val="tx2">
                    <a:lumMod val="50000"/>
                  </a:schemeClr>
                </a:solidFill>
                <a:latin typeface="Cambria" panose="02040503050406030204" pitchFamily="18" charset="0"/>
              </a:rPr>
              <a:t> home is located on an expansive 3.68 acres land which includes a pond as well holds all the opportunity for expansion as well an additional dwelling to be built on the property should you choose to bring the entire family! Neighborhood horse trails throughout!</a:t>
            </a:r>
            <a:endParaRPr lang="en-US" sz="1400" i="1" dirty="0">
              <a:solidFill>
                <a:schemeClr val="tx2">
                  <a:lumMod val="50000"/>
                </a:schemeClr>
              </a:solidFill>
              <a:latin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2877" y="928841"/>
            <a:ext cx="5851240" cy="3288753"/>
          </a:xfrm>
          <a:prstGeom prst="rect">
            <a:avLst/>
          </a:prstGeom>
          <a:ln>
            <a:noFill/>
          </a:ln>
          <a:effectLst>
            <a:softEdge rad="112500"/>
          </a:effectLst>
        </p:spPr>
      </p:pic>
      <p:sp>
        <p:nvSpPr>
          <p:cNvPr id="2" name="Title 1"/>
          <p:cNvSpPr>
            <a:spLocks noGrp="1"/>
          </p:cNvSpPr>
          <p:nvPr>
            <p:ph type="ctrTitle"/>
          </p:nvPr>
        </p:nvSpPr>
        <p:spPr>
          <a:xfrm>
            <a:off x="7060" y="4312701"/>
            <a:ext cx="7762875" cy="830848"/>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t>1495 Winton Road</a:t>
            </a:r>
            <a:b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2000" dirty="0">
                <a:solidFill>
                  <a:schemeClr val="bg1"/>
                </a:solidFill>
                <a:effectLst>
                  <a:outerShdw blurRad="38100" dist="38100" dir="2700000" algn="tl">
                    <a:srgbClr val="000000">
                      <a:alpha val="43137"/>
                    </a:srgbClr>
                  </a:outerShdw>
                </a:effectLst>
                <a:latin typeface="Cambria" panose="02040503050406030204" pitchFamily="18" charset="0"/>
              </a:rPr>
              <a:t>Mount Pleasant ~ MLS# 17017991 ~ $1,362,500</a:t>
            </a:r>
            <a:endParaRPr lang="en-US" sz="16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0" y="9355892"/>
            <a:ext cx="7772400" cy="677108"/>
          </a:xfrm>
          <a:prstGeom prst="rect">
            <a:avLst/>
          </a:prstGeom>
        </p:spPr>
        <p:txBody>
          <a:bodyPr wrap="square" anchor="ctr">
            <a:spAutoFit/>
          </a:bodyPr>
          <a:lstStyle/>
          <a:p>
            <a:r>
              <a:rPr lang="pt-BR" sz="1600" b="1" dirty="0">
                <a:solidFill>
                  <a:schemeClr val="tx2"/>
                </a:solidFill>
                <a:latin typeface="Cambria" panose="02040503050406030204" pitchFamily="18" charset="0"/>
              </a:rPr>
              <a:t>Chip Streeter</a:t>
            </a:r>
          </a:p>
          <a:p>
            <a:r>
              <a:rPr lang="pt-BR" sz="1100" dirty="0">
                <a:solidFill>
                  <a:schemeClr val="tx2"/>
                </a:solidFill>
                <a:latin typeface="Cambria" panose="02040503050406030204" pitchFamily="18" charset="0"/>
              </a:rPr>
              <a:t>(843) 300-8797</a:t>
            </a:r>
          </a:p>
          <a:p>
            <a:r>
              <a:rPr lang="pt-BR" sz="1100" dirty="0">
                <a:solidFill>
                  <a:schemeClr val="tx2"/>
                </a:solidFill>
                <a:latin typeface="Cambria" panose="02040503050406030204" pitchFamily="18" charset="0"/>
              </a:rPr>
              <a:t>chip.streeter@cbcarolinas.com</a:t>
            </a:r>
            <a:endParaRPr lang="en-US" sz="1000" dirty="0">
              <a:solidFill>
                <a:schemeClr val="tx2"/>
              </a:solidFill>
              <a:latin typeface="Cambria" panose="02040503050406030204" pitchFamily="18" charset="0"/>
            </a:endParaRPr>
          </a:p>
        </p:txBody>
      </p:sp>
      <p:sp>
        <p:nvSpPr>
          <p:cNvPr id="6" name="Rectangle 5"/>
          <p:cNvSpPr/>
          <p:nvPr/>
        </p:nvSpPr>
        <p:spPr>
          <a:xfrm>
            <a:off x="11029" y="9455919"/>
            <a:ext cx="7797967" cy="577081"/>
          </a:xfrm>
          <a:prstGeom prst="rect">
            <a:avLst/>
          </a:prstGeom>
        </p:spPr>
        <p:txBody>
          <a:bodyPr wrap="square">
            <a:spAutoFit/>
          </a:bodyPr>
          <a:lstStyle/>
          <a:p>
            <a:pPr algn="r"/>
            <a:r>
              <a:rPr lang="en-US" sz="1050" dirty="0">
                <a:solidFill>
                  <a:schemeClr val="tx2"/>
                </a:solidFill>
                <a:latin typeface="Cambria" panose="02040503050406030204" pitchFamily="18" charset="0"/>
              </a:rPr>
              <a:t>Coldwell Banker Residential Brokerage</a:t>
            </a:r>
            <a:br>
              <a:rPr lang="en-US" sz="1050" dirty="0">
                <a:solidFill>
                  <a:schemeClr val="tx2"/>
                </a:solidFill>
                <a:latin typeface="Cambria" panose="02040503050406030204" pitchFamily="18" charset="0"/>
              </a:rPr>
            </a:br>
            <a:r>
              <a:rPr lang="en-US" sz="1050" dirty="0">
                <a:solidFill>
                  <a:schemeClr val="tx2"/>
                </a:solidFill>
                <a:latin typeface="Cambria" panose="02040503050406030204" pitchFamily="18" charset="0"/>
              </a:rPr>
              <a:t>1127 </a:t>
            </a:r>
            <a:r>
              <a:rPr lang="en-US" sz="1050" dirty="0" err="1">
                <a:solidFill>
                  <a:schemeClr val="tx2"/>
                </a:solidFill>
                <a:latin typeface="Cambria" panose="02040503050406030204" pitchFamily="18" charset="0"/>
              </a:rPr>
              <a:t>Queensborough</a:t>
            </a:r>
            <a:r>
              <a:rPr lang="en-US" sz="1050" dirty="0">
                <a:solidFill>
                  <a:schemeClr val="tx2"/>
                </a:solidFill>
                <a:latin typeface="Cambria" panose="02040503050406030204" pitchFamily="18" charset="0"/>
              </a:rPr>
              <a:t> Blvd</a:t>
            </a:r>
            <a:br>
              <a:rPr lang="en-US" sz="1050" dirty="0">
                <a:solidFill>
                  <a:schemeClr val="tx2"/>
                </a:solidFill>
                <a:latin typeface="Cambria" panose="02040503050406030204" pitchFamily="18" charset="0"/>
              </a:rPr>
            </a:br>
            <a:r>
              <a:rPr lang="en-US" sz="1050" dirty="0">
                <a:solidFill>
                  <a:schemeClr val="tx2"/>
                </a:solidFill>
                <a:latin typeface="Cambria" panose="02040503050406030204" pitchFamily="18" charset="0"/>
              </a:rPr>
              <a:t>Mount Pleasant, SC 29464</a:t>
            </a:r>
          </a:p>
        </p:txBody>
      </p:sp>
      <p:sp>
        <p:nvSpPr>
          <p:cNvPr id="5" name="Rectangle 4"/>
          <p:cNvSpPr/>
          <p:nvPr/>
        </p:nvSpPr>
        <p:spPr>
          <a:xfrm>
            <a:off x="2298" y="2737"/>
            <a:ext cx="7772399" cy="754053"/>
          </a:xfrm>
          <a:prstGeom prst="rect">
            <a:avLst/>
          </a:prstGeom>
        </p:spPr>
        <p:txBody>
          <a:bodyPr wrap="square" anchor="t">
            <a:spAutoFit/>
          </a:bodyPr>
          <a:lstStyle/>
          <a:p>
            <a:pPr algn="ctr"/>
            <a:r>
              <a:rPr lang="en-US" sz="2300" b="1" i="1" dirty="0">
                <a:solidFill>
                  <a:srgbClr val="FFFF00"/>
                </a:solidFill>
                <a:effectLst>
                  <a:outerShdw blurRad="38100" dist="38100" dir="2700000" algn="tl">
                    <a:srgbClr val="000000">
                      <a:alpha val="43137"/>
                    </a:srgbClr>
                  </a:outerShdw>
                </a:effectLst>
                <a:latin typeface="Cambria" panose="02040503050406030204" pitchFamily="18" charset="0"/>
              </a:rPr>
              <a:t>3.67 Acres </a:t>
            </a:r>
            <a:r>
              <a:rPr lang="en-US" sz="2300" b="1" i="1" dirty="0" err="1">
                <a:solidFill>
                  <a:srgbClr val="FFFF00"/>
                </a:solidFill>
                <a:effectLst>
                  <a:outerShdw blurRad="38100" dist="38100" dir="2700000" algn="tl">
                    <a:srgbClr val="000000">
                      <a:alpha val="43137"/>
                    </a:srgbClr>
                  </a:outerShdw>
                </a:effectLst>
                <a:latin typeface="Cambria" panose="02040503050406030204" pitchFamily="18" charset="0"/>
              </a:rPr>
              <a:t>Cassina</a:t>
            </a:r>
            <a:r>
              <a:rPr lang="en-US" sz="2300" b="1" i="1" dirty="0">
                <a:solidFill>
                  <a:srgbClr val="FFFF00"/>
                </a:solidFill>
                <a:effectLst>
                  <a:outerShdw blurRad="38100" dist="38100" dir="2700000" algn="tl">
                    <a:srgbClr val="000000">
                      <a:alpha val="43137"/>
                    </a:srgbClr>
                  </a:outerShdw>
                </a:effectLst>
                <a:latin typeface="Cambria" panose="02040503050406030204" pitchFamily="18" charset="0"/>
              </a:rPr>
              <a:t> Plantation Open House This Weekend!</a:t>
            </a:r>
          </a:p>
          <a:p>
            <a:pPr algn="ctr"/>
            <a:r>
              <a:rPr lang="en-US" b="1" i="1" dirty="0">
                <a:solidFill>
                  <a:srgbClr val="FFFF00"/>
                </a:solidFill>
                <a:effectLst>
                  <a:outerShdw blurRad="38100" dist="38100" dir="2700000" algn="tl">
                    <a:srgbClr val="000000">
                      <a:alpha val="43137"/>
                    </a:srgbClr>
                  </a:outerShdw>
                </a:effectLst>
                <a:latin typeface="Cambria" panose="02040503050406030204" pitchFamily="18" charset="0"/>
              </a:rPr>
              <a:t>Saturday &amp; Sunday From 2-5pm</a:t>
            </a:r>
          </a:p>
        </p:txBody>
      </p:sp>
      <p:pic>
        <p:nvPicPr>
          <p:cNvPr id="7" name="Picture 2" descr="http://www.charlestonvirtualhomes.com/images/logos/CB_Unite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0335" y="9423400"/>
            <a:ext cx="1076325" cy="60960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415679"/>
            <a:ext cx="1828800" cy="1217295"/>
          </a:xfrm>
          <a:prstGeom prst="rect">
            <a:avLst/>
          </a:prstGeom>
          <a:ln>
            <a:noFill/>
          </a:ln>
          <a:effectLst>
            <a:softEdge rad="112500"/>
          </a:effectLst>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3600" y="7415679"/>
            <a:ext cx="1828800" cy="1217294"/>
          </a:xfrm>
          <a:prstGeom prst="rect">
            <a:avLst/>
          </a:prstGeom>
          <a:ln>
            <a:noFill/>
          </a:ln>
          <a:effectLst>
            <a:softEdge rad="112500"/>
          </a:effectLst>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54878" y="6934200"/>
            <a:ext cx="3867239" cy="2180253"/>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587</TotalTime>
  <Words>141</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1495 Winton Road Mount Pleasant ~ MLS# 17017991 ~ $1,362,500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65</cp:revision>
  <dcterms:created xsi:type="dcterms:W3CDTF">2006-08-16T00:00:00Z</dcterms:created>
  <dcterms:modified xsi:type="dcterms:W3CDTF">2017-08-04T17:09:45Z</dcterms:modified>
</cp:coreProperties>
</file>