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5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7772EAF3-99EF-42A4-8450-453F282A5E58}" type="datetimeFigureOut">
              <a:rPr lang="en-US" smtClean="0"/>
              <a:t>7/25/2018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03420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7/25/2018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23749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7/25/2018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7662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7/25/2018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70537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7/25/2018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6946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772EAF3-99EF-42A4-8450-453F282A5E58}" type="datetimeFigureOut">
              <a:rPr lang="en-US" smtClean="0"/>
              <a:t>7/25/2018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00915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72EAF3-99EF-42A4-8450-453F282A5E58}" type="datetimeFigureOut">
              <a:rPr lang="en-US" smtClean="0"/>
              <a:t>7/25/2018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4089882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72EAF3-99EF-42A4-8450-453F282A5E58}" type="datetimeFigureOut">
              <a:rPr lang="en-US" smtClean="0"/>
              <a:t>7/25/2018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1848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7/25/2018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84693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7/25/2018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41195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7/25/2018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50365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7772EAF3-99EF-42A4-8450-453F282A5E58}" type="datetimeFigureOut">
              <a:rPr lang="en-US" smtClean="0"/>
              <a:t>7/25/2018</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734523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pn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95461" y="1002855"/>
            <a:ext cx="3781477" cy="2520984"/>
          </a:xfrm>
          <a:prstGeom prst="rect">
            <a:avLst/>
          </a:prstGeom>
        </p:spPr>
      </p:pic>
      <p:sp>
        <p:nvSpPr>
          <p:cNvPr id="2" name="Title 1"/>
          <p:cNvSpPr>
            <a:spLocks noGrp="1"/>
          </p:cNvSpPr>
          <p:nvPr>
            <p:ph type="ctrTitle"/>
          </p:nvPr>
        </p:nvSpPr>
        <p:spPr>
          <a:xfrm>
            <a:off x="1897605" y="60478"/>
            <a:ext cx="3977190" cy="880207"/>
          </a:xfrm>
        </p:spPr>
        <p:txBody>
          <a:bodyPr anchor="ctr">
            <a:noAutofit/>
          </a:bodyPr>
          <a:lstStyle/>
          <a:p>
            <a:r>
              <a:rPr lang="en-US" sz="2400" dirty="0">
                <a:solidFill>
                  <a:srgbClr val="FF0000"/>
                </a:solidFill>
                <a:latin typeface="Dakota"/>
              </a:rPr>
              <a:t>Back on the Market!</a:t>
            </a:r>
            <a:br>
              <a:rPr lang="en-US" sz="2400" dirty="0">
                <a:solidFill>
                  <a:srgbClr val="FF0000"/>
                </a:solidFill>
                <a:latin typeface="Dakota"/>
              </a:rPr>
            </a:br>
            <a:r>
              <a:rPr lang="en-US" sz="1800" dirty="0">
                <a:latin typeface="Dakota"/>
              </a:rPr>
              <a:t>Great Opportunity</a:t>
            </a:r>
            <a:br>
              <a:rPr lang="en-US" sz="1800" dirty="0">
                <a:latin typeface="Dakota"/>
              </a:rPr>
            </a:br>
            <a:r>
              <a:rPr lang="en-US" sz="1800" dirty="0">
                <a:latin typeface="Dakota"/>
              </a:rPr>
              <a:t>in Old Mt. Pleasant!</a:t>
            </a:r>
            <a:endParaRPr lang="en-US" sz="2000" dirty="0">
              <a:latin typeface="Dakota"/>
            </a:endParaRPr>
          </a:p>
        </p:txBody>
      </p:sp>
      <p:sp>
        <p:nvSpPr>
          <p:cNvPr id="3" name="Subtitle 2"/>
          <p:cNvSpPr>
            <a:spLocks noGrp="1"/>
          </p:cNvSpPr>
          <p:nvPr>
            <p:ph type="subTitle" idx="1"/>
          </p:nvPr>
        </p:nvSpPr>
        <p:spPr>
          <a:xfrm>
            <a:off x="1" y="5183879"/>
            <a:ext cx="7772399" cy="3752366"/>
          </a:xfrm>
        </p:spPr>
        <p:txBody>
          <a:bodyPr anchor="ctr">
            <a:noAutofit/>
          </a:bodyPr>
          <a:lstStyle/>
          <a:p>
            <a:r>
              <a:rPr lang="en-US" sz="1800" dirty="0">
                <a:solidFill>
                  <a:schemeClr val="bg2">
                    <a:lumMod val="25000"/>
                  </a:schemeClr>
                </a:solidFill>
                <a:latin typeface="Franklin Gothic Book" panose="020B0503020102020204" pitchFamily="34" charset="0"/>
              </a:rPr>
              <a:t>BACK ON THE MARKET- Buyer's Financing fell through. Now is YOUR chance to make this home your own! Located in one of Mt. Pleasant's most sought after communities, children can walk or ride bikes to award winning schools. The gorgeous beaches of Sullivan's Island are within biking distance as well! If that is not enough, take a golf cart ride to the restaurants on Shem Creek or take a walk to Pitt Street Bridge and Alhambra Hall! Historic Downtown Charleston is a mere ten minute ride from 1495 Goblet. This all brick four bedroom home has a versatile floor plan and is ready for new owners to make it their own! Once a small ranch, the current owners did a massive renovation in 2008 adding to the left and right sides of the home.</a:t>
            </a:r>
          </a:p>
          <a:p>
            <a:endParaRPr lang="en-US" sz="1600" b="1" dirty="0">
              <a:solidFill>
                <a:schemeClr val="bg2">
                  <a:lumMod val="25000"/>
                </a:schemeClr>
              </a:solidFill>
              <a:latin typeface="Franklin Gothic Book" panose="020B0503020102020204" pitchFamily="34" charset="0"/>
            </a:endParaRPr>
          </a:p>
          <a:p>
            <a:r>
              <a:rPr lang="en-US" sz="1600" b="1" dirty="0">
                <a:solidFill>
                  <a:schemeClr val="bg2">
                    <a:lumMod val="25000"/>
                  </a:schemeClr>
                </a:solidFill>
                <a:latin typeface="Franklin Gothic Book" panose="020B0503020102020204" pitchFamily="34" charset="0"/>
              </a:rPr>
              <a:t>3D Walk thru tour on MLS or go to </a:t>
            </a:r>
          </a:p>
          <a:p>
            <a:r>
              <a:rPr lang="en-US" sz="1600" b="1" dirty="0">
                <a:solidFill>
                  <a:schemeClr val="bg2">
                    <a:lumMod val="25000"/>
                  </a:schemeClr>
                </a:solidFill>
                <a:latin typeface="Franklin Gothic Book" panose="020B0503020102020204" pitchFamily="34" charset="0"/>
              </a:rPr>
              <a:t>https://my.matterport.com/show/?m=VDCQBL4jkeW</a:t>
            </a:r>
            <a:endParaRPr lang="en-US" sz="1600" b="1" i="1" dirty="0">
              <a:solidFill>
                <a:schemeClr val="bg2">
                  <a:lumMod val="25000"/>
                </a:schemeClr>
              </a:solidFill>
              <a:latin typeface="Franklin Gothic Book" panose="020B050302010202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762" y="61325"/>
            <a:ext cx="1828800" cy="1219200"/>
          </a:xfrm>
          <a:prstGeom prst="rect">
            <a:avLst/>
          </a:prstGeom>
          <a:ln>
            <a:noFill/>
          </a:ln>
          <a:effectLst/>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74022" y="61325"/>
            <a:ext cx="1826259" cy="1217506"/>
          </a:xfrm>
          <a:prstGeom prst="rect">
            <a:avLst/>
          </a:prstGeom>
          <a:ln>
            <a:noFill/>
          </a:ln>
          <a:effectLst/>
        </p:spPr>
      </p:pic>
      <p:pic>
        <p:nvPicPr>
          <p:cNvPr id="11" name="Picture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6762" y="2662995"/>
            <a:ext cx="1828800" cy="1219200"/>
          </a:xfrm>
          <a:prstGeom prst="rect">
            <a:avLst/>
          </a:prstGeom>
          <a:ln>
            <a:noFill/>
          </a:ln>
          <a:effectLst/>
        </p:spPr>
      </p:pic>
      <p:pic>
        <p:nvPicPr>
          <p:cNvPr id="12" name="Picture 1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6763" y="1362162"/>
            <a:ext cx="1828797" cy="1219198"/>
          </a:xfrm>
          <a:prstGeom prst="rect">
            <a:avLst/>
          </a:prstGeom>
          <a:ln>
            <a:noFill/>
          </a:ln>
          <a:effectLst/>
        </p:spPr>
      </p:pic>
      <p:sp>
        <p:nvSpPr>
          <p:cNvPr id="15" name="Rectangle 14"/>
          <p:cNvSpPr/>
          <p:nvPr/>
        </p:nvSpPr>
        <p:spPr>
          <a:xfrm>
            <a:off x="0" y="3687306"/>
            <a:ext cx="7772400" cy="1508105"/>
          </a:xfrm>
          <a:prstGeom prst="rect">
            <a:avLst/>
          </a:prstGeom>
        </p:spPr>
        <p:txBody>
          <a:bodyPr wrap="square">
            <a:spAutoFit/>
          </a:bodyPr>
          <a:lstStyle/>
          <a:p>
            <a:pPr algn="ctr"/>
            <a:r>
              <a:rPr lang="en-US" sz="3200" b="1" dirty="0">
                <a:solidFill>
                  <a:srgbClr val="C00000"/>
                </a:solidFill>
                <a:latin typeface="Franklin Gothic Book" panose="020B0503020102020204" pitchFamily="34" charset="0"/>
              </a:rPr>
              <a:t>1496 Goblet Avenue</a:t>
            </a:r>
          </a:p>
          <a:p>
            <a:pPr algn="ctr"/>
            <a:r>
              <a:rPr lang="en-US" sz="2000" dirty="0">
                <a:solidFill>
                  <a:srgbClr val="C00000"/>
                </a:solidFill>
                <a:latin typeface="Franklin Gothic Book" panose="020B0503020102020204" pitchFamily="34" charset="0"/>
              </a:rPr>
              <a:t>Jasper Terrace</a:t>
            </a:r>
          </a:p>
          <a:p>
            <a:pPr algn="ctr"/>
            <a:r>
              <a:rPr lang="en-US" sz="2000" dirty="0">
                <a:solidFill>
                  <a:srgbClr val="C00000"/>
                </a:solidFill>
                <a:latin typeface="Franklin Gothic Book" panose="020B0503020102020204" pitchFamily="34" charset="0"/>
              </a:rPr>
              <a:t>Mount Pleasant, SC 29464</a:t>
            </a:r>
          </a:p>
          <a:p>
            <a:pPr algn="ctr"/>
            <a:r>
              <a:rPr lang="en-US" sz="2000" dirty="0">
                <a:solidFill>
                  <a:srgbClr val="C00000"/>
                </a:solidFill>
                <a:latin typeface="Franklin Gothic Book" panose="020B0503020102020204" pitchFamily="34" charset="0"/>
              </a:rPr>
              <a:t>MLS# 18020157 ~ $525,000</a:t>
            </a:r>
            <a:endParaRPr lang="en-US" sz="1600" dirty="0">
              <a:solidFill>
                <a:srgbClr val="C00000"/>
              </a:solidFill>
              <a:latin typeface="Franklin Gothic Book" panose="020B0503020102020204" pitchFamily="34" charset="0"/>
            </a:endParaRPr>
          </a:p>
        </p:txBody>
      </p:sp>
      <p:pic>
        <p:nvPicPr>
          <p:cNvPr id="13" name="Picture 1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879705" y="2668615"/>
            <a:ext cx="1814892" cy="1209928"/>
          </a:xfrm>
          <a:prstGeom prst="rect">
            <a:avLst/>
          </a:prstGeom>
          <a:ln>
            <a:noFill/>
          </a:ln>
          <a:effectLst/>
        </p:spPr>
      </p:pic>
      <p:pic>
        <p:nvPicPr>
          <p:cNvPr id="16" name="Picture 15"/>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874022" y="1364973"/>
            <a:ext cx="1826257" cy="1217505"/>
          </a:xfrm>
          <a:prstGeom prst="rect">
            <a:avLst/>
          </a:prstGeom>
          <a:ln>
            <a:noFill/>
          </a:ln>
          <a:effectLst/>
        </p:spPr>
      </p:pic>
      <p:pic>
        <p:nvPicPr>
          <p:cNvPr id="17" name="Picture 16">
            <a:extLst>
              <a:ext uri="{FF2B5EF4-FFF2-40B4-BE49-F238E27FC236}">
                <a16:creationId xmlns:a16="http://schemas.microsoft.com/office/drawing/2014/main" id="{4A82EBE7-9076-4213-960E-A3A089F6476E}"/>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8034" y="3964678"/>
            <a:ext cx="1826256" cy="1217504"/>
          </a:xfrm>
          <a:prstGeom prst="rect">
            <a:avLst/>
          </a:prstGeom>
          <a:ln>
            <a:noFill/>
          </a:ln>
          <a:effectLst/>
        </p:spPr>
      </p:pic>
      <p:pic>
        <p:nvPicPr>
          <p:cNvPr id="18" name="Picture 17">
            <a:extLst>
              <a:ext uri="{FF2B5EF4-FFF2-40B4-BE49-F238E27FC236}">
                <a16:creationId xmlns:a16="http://schemas.microsoft.com/office/drawing/2014/main" id="{F66EC90D-C040-4B40-9721-05CBF63634AF}"/>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872753" y="3964680"/>
            <a:ext cx="1828797" cy="1219198"/>
          </a:xfrm>
          <a:prstGeom prst="rect">
            <a:avLst/>
          </a:prstGeom>
          <a:ln>
            <a:noFill/>
          </a:ln>
          <a:effectLst/>
        </p:spPr>
      </p:pic>
      <p:sp>
        <p:nvSpPr>
          <p:cNvPr id="24" name="Rectangle 23">
            <a:extLst>
              <a:ext uri="{FF2B5EF4-FFF2-40B4-BE49-F238E27FC236}">
                <a16:creationId xmlns:a16="http://schemas.microsoft.com/office/drawing/2014/main" id="{319B1B8F-DCEE-4128-BB88-7F5689692D63}"/>
              </a:ext>
            </a:extLst>
          </p:cNvPr>
          <p:cNvSpPr/>
          <p:nvPr/>
        </p:nvSpPr>
        <p:spPr>
          <a:xfrm>
            <a:off x="0" y="8936245"/>
            <a:ext cx="7772400" cy="1107996"/>
          </a:xfrm>
          <a:prstGeom prst="rect">
            <a:avLst/>
          </a:prstGeom>
        </p:spPr>
        <p:txBody>
          <a:bodyPr wrap="square">
            <a:spAutoFit/>
          </a:bodyPr>
          <a:lstStyle/>
          <a:p>
            <a:pPr algn="ctr"/>
            <a:r>
              <a:rPr lang="en-US" b="1" dirty="0">
                <a:latin typeface="Franklin Gothic Book" panose="020B0503020102020204" pitchFamily="34" charset="0"/>
              </a:rPr>
              <a:t>Ellen O'Neil</a:t>
            </a:r>
          </a:p>
          <a:p>
            <a:pPr algn="ctr"/>
            <a:r>
              <a:rPr lang="en-US" sz="1200" dirty="0">
                <a:latin typeface="Franklin Gothic Book" panose="020B0503020102020204" pitchFamily="34" charset="0"/>
              </a:rPr>
              <a:t>Broker/Owner, ABR, e-PRO, CNE</a:t>
            </a:r>
          </a:p>
          <a:p>
            <a:pPr algn="ctr"/>
            <a:r>
              <a:rPr lang="en-US" sz="1200" dirty="0">
                <a:latin typeface="Franklin Gothic Book" panose="020B0503020102020204" pitchFamily="34" charset="0"/>
              </a:rPr>
              <a:t>Charleston Realtor of Distinction</a:t>
            </a:r>
          </a:p>
          <a:p>
            <a:pPr algn="ctr"/>
            <a:r>
              <a:rPr lang="en-US" sz="1200" dirty="0">
                <a:latin typeface="Franklin Gothic Book" panose="020B0503020102020204" pitchFamily="34" charset="0"/>
              </a:rPr>
              <a:t>(843) 300-8530</a:t>
            </a:r>
          </a:p>
          <a:p>
            <a:pPr algn="ctr"/>
            <a:r>
              <a:rPr lang="en-US" sz="1200" dirty="0">
                <a:latin typeface="Franklin Gothic Book" panose="020B0503020102020204" pitchFamily="34" charset="0"/>
              </a:rPr>
              <a:t>www.EllenONeilProperties.com</a:t>
            </a:r>
            <a:endParaRPr lang="en-US" dirty="0">
              <a:latin typeface="Franklin Gothic Book" panose="020B0503020102020204" pitchFamily="34" charset="0"/>
            </a:endParaRPr>
          </a:p>
        </p:txBody>
      </p:sp>
      <p:pic>
        <p:nvPicPr>
          <p:cNvPr id="25" name="Picture 24">
            <a:extLst>
              <a:ext uri="{FF2B5EF4-FFF2-40B4-BE49-F238E27FC236}">
                <a16:creationId xmlns:a16="http://schemas.microsoft.com/office/drawing/2014/main" id="{44E437F7-E5BF-4467-80A2-AE504B3D3639}"/>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3695" y="9170203"/>
            <a:ext cx="2199590" cy="640080"/>
          </a:xfrm>
          <a:prstGeom prst="rect">
            <a:avLst/>
          </a:prstGeom>
          <a:effectLst/>
        </p:spPr>
      </p:pic>
      <p:pic>
        <p:nvPicPr>
          <p:cNvPr id="26" name="Picture 25">
            <a:extLst>
              <a:ext uri="{FF2B5EF4-FFF2-40B4-BE49-F238E27FC236}">
                <a16:creationId xmlns:a16="http://schemas.microsoft.com/office/drawing/2014/main" id="{A00855F7-5DD9-4E0A-A245-FD11596518F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6357860" y="9170203"/>
            <a:ext cx="1352702" cy="640080"/>
          </a:xfrm>
          <a:prstGeom prst="rect">
            <a:avLst/>
          </a:prstGeom>
          <a:effectLst/>
        </p:spPr>
      </p:pic>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271</TotalTime>
  <Words>213</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Dakota</vt:lpstr>
      <vt:lpstr>Franklin Gothic Book</vt:lpstr>
      <vt:lpstr>Office Theme</vt:lpstr>
      <vt:lpstr>Back on the Market! Great Opportunity in Old Mt. Pleasant!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27</cp:revision>
  <dcterms:created xsi:type="dcterms:W3CDTF">2016-07-16T19:46:25Z</dcterms:created>
  <dcterms:modified xsi:type="dcterms:W3CDTF">2018-07-25T17:52:14Z</dcterms:modified>
</cp:coreProperties>
</file>