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52" y="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99206" y="5034900"/>
            <a:ext cx="4550610" cy="3591062"/>
          </a:xfrm>
        </p:spPr>
        <p:txBody>
          <a:bodyPr anchor="ctr">
            <a:noAutofit/>
          </a:bodyPr>
          <a:lstStyle/>
          <a:p>
            <a:r>
              <a:rPr lang="en-US" sz="1600" dirty="0"/>
              <a:t>These homeowners have done substantial work to the home, adding a staircase, lighting, and paint. Home has been well cared for by the owners and has 3 downstairs bedrooms with a hall bathroom, and an additional office and master suite upstairs. Home is close to all Old Mt. Pleasant has to offer, including restaurants, Sullivan's Island beach, Farmer's Market, and schools. Hardwoods in much of the downstairs with granite countertops and new kitchen faucet/sink in the kitchen. Three outbuildings on the property have power, and 2 have heating and air. The larger of those outbuildings would be perfect for a studio office, music room, or workshop. Details of all the improvements are listed in the seller disclosure.</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1496 Goblet</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Old Mt Pleasant ~ Mount Pleasant ~ MLS# 17008709 ~ $595,000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796790"/>
            <a:ext cx="7772400" cy="261610"/>
          </a:xfrm>
          <a:prstGeom prst="rect">
            <a:avLst/>
          </a:prstGeom>
        </p:spPr>
        <p:txBody>
          <a:bodyPr wrap="square" anchor="ctr">
            <a:spAutoFit/>
          </a:bodyPr>
          <a:lstStyle/>
          <a:p>
            <a:pPr algn="ct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Harbourtowne Real Estate | 672 Marina Drive, Ste 110 | 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9206" y="1191357"/>
            <a:ext cx="4550610" cy="3412957"/>
          </a:xfrm>
          <a:prstGeom prst="rect">
            <a:avLst/>
          </a:prstGeom>
          <a:ln w="28575" cap="sq">
            <a:solidFill>
              <a:schemeClr val="bg2">
                <a:lumMod val="90000"/>
              </a:schemeClr>
            </a:solidFill>
            <a:miter lim="800000"/>
          </a:ln>
          <a:effectLst/>
        </p:spPr>
      </p:pic>
      <p:sp>
        <p:nvSpPr>
          <p:cNvPr id="7" name="Rectangle 6"/>
          <p:cNvSpPr/>
          <p:nvPr/>
        </p:nvSpPr>
        <p:spPr>
          <a:xfrm>
            <a:off x="1596131" y="3987225"/>
            <a:ext cx="4556760" cy="584775"/>
          </a:xfrm>
          <a:prstGeom prst="rect">
            <a:avLst/>
          </a:prstGeom>
          <a:effectLst>
            <a:outerShdw blurRad="88900" dist="63500" dir="5400000" algn="t" rotWithShape="0">
              <a:prstClr val="black">
                <a:alpha val="25000"/>
              </a:prstClr>
            </a:outerShdw>
          </a:effectLst>
        </p:spPr>
        <p:txBody>
          <a:bodyPr wrap="square">
            <a:spAutoFit/>
          </a:bodyPr>
          <a:lstStyle/>
          <a:p>
            <a:pPr algn="ctr"/>
            <a:r>
              <a:rPr lang="en-US" sz="1600" b="1" i="1" dirty="0">
                <a:solidFill>
                  <a:srgbClr val="FFFF00"/>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If you've seen this home before, please come see it again with real stairs to the second floor!</a:t>
            </a:r>
            <a:endParaRPr lang="en-US" sz="1600" b="1" dirty="0">
              <a:solidFill>
                <a:srgbClr val="FFFF00"/>
              </a:solidFill>
              <a:effectLst>
                <a:outerShdw blurRad="304800" dist="228600" dir="5400000" algn="t" rotWithShape="0">
                  <a:prstClr val="black">
                    <a:alpha val="40000"/>
                  </a:prstClr>
                </a:outerShdw>
              </a:effectLst>
            </a:endParaRPr>
          </a:p>
        </p:txBody>
      </p:sp>
      <p:sp>
        <p:nvSpPr>
          <p:cNvPr id="2" name="Rectangle 1"/>
          <p:cNvSpPr/>
          <p:nvPr/>
        </p:nvSpPr>
        <p:spPr>
          <a:xfrm rot="20564328">
            <a:off x="-279159"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OPEN HOUSE</a:t>
            </a:r>
            <a:endParaRPr lang="en-US" sz="1800" b="1" dirty="0">
              <a:solidFill>
                <a:srgbClr val="FFFF00"/>
              </a:solidFill>
            </a:endParaRPr>
          </a:p>
        </p:txBody>
      </p:sp>
      <p:sp>
        <p:nvSpPr>
          <p:cNvPr id="21" name="Rectangle 20"/>
          <p:cNvSpPr/>
          <p:nvPr/>
        </p:nvSpPr>
        <p:spPr>
          <a:xfrm rot="1456760">
            <a:off x="5764532"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Thursday 10-1</a:t>
            </a:r>
            <a:endParaRPr lang="en-US" sz="1800" b="1" dirty="0">
              <a:solidFill>
                <a:srgbClr val="FFFF00"/>
              </a:solidFill>
            </a:endParaRPr>
          </a:p>
        </p:txBody>
      </p:sp>
      <p:sp>
        <p:nvSpPr>
          <p:cNvPr id="6" name="Rectangle 5"/>
          <p:cNvSpPr/>
          <p:nvPr/>
        </p:nvSpPr>
        <p:spPr>
          <a:xfrm>
            <a:off x="388620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Deborah Hulett</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814-0255</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debby@hbrtwn.com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4" name="Rectangle 23"/>
          <p:cNvSpPr/>
          <p:nvPr/>
        </p:nvSpPr>
        <p:spPr>
          <a:xfrm>
            <a:off x="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Susan Lee</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557-6120</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susanlee@hbrtwn.com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13847" r="11456"/>
          <a:stretch/>
        </p:blipFill>
        <p:spPr>
          <a:xfrm>
            <a:off x="101864" y="2472538"/>
            <a:ext cx="1371600" cy="1033272"/>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l="13847" r="11456"/>
          <a:stretch/>
        </p:blipFill>
        <p:spPr>
          <a:xfrm>
            <a:off x="101864" y="1191357"/>
            <a:ext cx="1371600" cy="1033272"/>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864" y="3753719"/>
            <a:ext cx="1371600" cy="10287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64" y="5034900"/>
            <a:ext cx="1371600" cy="10287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6500" y="3753719"/>
            <a:ext cx="1371600" cy="102870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864" y="7597262"/>
            <a:ext cx="1371600" cy="1028700"/>
          </a:xfrm>
          <a:prstGeom prst="rect">
            <a:avLst/>
          </a:prstGeom>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86500" y="1191357"/>
            <a:ext cx="1371600" cy="1028700"/>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6500" y="2472538"/>
            <a:ext cx="1371600" cy="1028700"/>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86500" y="7597262"/>
            <a:ext cx="1371600" cy="102870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864" y="6316081"/>
            <a:ext cx="1371600" cy="1028700"/>
          </a:xfrm>
          <a:prstGeom prst="rect">
            <a:avLst/>
          </a:prstGeom>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86500" y="5034900"/>
            <a:ext cx="1371600" cy="1028700"/>
          </a:xfrm>
          <a:prstGeom prst="rect">
            <a:avLst/>
          </a:prstGeom>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86500" y="6316081"/>
            <a:ext cx="1371600" cy="1028700"/>
          </a:xfrm>
          <a:prstGeom prst="rect">
            <a:avLst/>
          </a:prstGeom>
        </p:spPr>
      </p:pic>
      <p:sp>
        <p:nvSpPr>
          <p:cNvPr id="13" name="Rectangle 12"/>
          <p:cNvSpPr/>
          <p:nvPr/>
        </p:nvSpPr>
        <p:spPr>
          <a:xfrm>
            <a:off x="8025368" y="3914126"/>
            <a:ext cx="4539667" cy="707886"/>
          </a:xfrm>
          <a:prstGeom prst="rect">
            <a:avLst/>
          </a:prstGeom>
          <a:noFill/>
        </p:spPr>
        <p:txBody>
          <a:bodyPr wrap="square" lIns="91440" tIns="45720" rIns="91440" bIns="45720">
            <a:spAutoFit/>
          </a:bodyPr>
          <a:lstStyle/>
          <a:p>
            <a:pPr algn="ctr"/>
            <a:r>
              <a:rPr lang="en-US" sz="4000" b="1" dirty="0">
                <a:ln w="6600">
                  <a:solidFill>
                    <a:schemeClr val="accent2"/>
                  </a:solidFill>
                  <a:prstDash val="solid"/>
                </a:ln>
                <a:solidFill>
                  <a:srgbClr val="FFFF00"/>
                </a:solidFill>
                <a:effectLst>
                  <a:outerShdw dist="38100" dir="2700000" algn="tl" rotWithShape="0">
                    <a:schemeClr val="accent2"/>
                  </a:outerShdw>
                </a:effectLst>
              </a:rPr>
              <a:t>BRING ALL OFFERS!</a:t>
            </a:r>
            <a:endParaRPr lang="en-US" sz="4000" b="1" cap="none" spc="0" dirty="0">
              <a:ln w="6600">
                <a:solidFill>
                  <a:schemeClr val="accent2"/>
                </a:solidFill>
                <a:prstDash val="solid"/>
              </a:ln>
              <a:solidFill>
                <a:srgbClr val="FFFF00"/>
              </a:solidFill>
              <a:effectLst>
                <a:outerShdw dist="38100" dir="2700000" algn="tl" rotWithShape="0">
                  <a:schemeClr val="accent2"/>
                </a:outerShdw>
              </a:effectLst>
            </a:endParaRPr>
          </a:p>
        </p:txBody>
      </p:sp>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209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2017-04-11T02:01:26Z</dcterms:modified>
</cp:coreProperties>
</file>