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99206" y="4604316"/>
            <a:ext cx="4550610" cy="4021646"/>
          </a:xfrm>
        </p:spPr>
        <p:txBody>
          <a:bodyPr anchor="ctr">
            <a:noAutofit/>
          </a:bodyPr>
          <a:lstStyle/>
          <a:p>
            <a:r>
              <a:rPr lang="en-US" sz="1600" dirty="0">
                <a:latin typeface="Times New Roman" panose="02020603050405020304" pitchFamily="18" charset="0"/>
                <a:cs typeface="Times New Roman" panose="02020603050405020304" pitchFamily="18" charset="0"/>
              </a:rPr>
              <a:t>Well cared for home, improved over the many years the current owners have lived there. Gas fireplace in the living room with hardwoods extending to much of the downstairs. The kitchen has granite countertops and new kitchen faucet/sink. It is within easy walking/biking distance to Mt. Pleasant Academy, Farmer's Market, Pitt St. Bridge, </a:t>
            </a:r>
            <a:r>
              <a:rPr lang="en-US" sz="1600" dirty="0" err="1">
                <a:latin typeface="Times New Roman" panose="02020603050405020304" pitchFamily="18" charset="0"/>
                <a:cs typeface="Times New Roman" panose="02020603050405020304" pitchFamily="18" charset="0"/>
              </a:rPr>
              <a:t>Sullivans</a:t>
            </a:r>
            <a:r>
              <a:rPr lang="en-US" sz="1600" dirty="0">
                <a:latin typeface="Times New Roman" panose="02020603050405020304" pitchFamily="18" charset="0"/>
                <a:cs typeface="Times New Roman" panose="02020603050405020304" pitchFamily="18" charset="0"/>
              </a:rPr>
              <a:t> Island, and the Old Village. 5 </a:t>
            </a:r>
            <a:r>
              <a:rPr lang="en-US" sz="1600" dirty="0" err="1">
                <a:latin typeface="Times New Roman" panose="02020603050405020304" pitchFamily="18" charset="0"/>
                <a:cs typeface="Times New Roman" panose="02020603050405020304" pitchFamily="18" charset="0"/>
              </a:rPr>
              <a:t>bd</a:t>
            </a:r>
            <a:r>
              <a:rPr lang="en-US" sz="1600" dirty="0">
                <a:latin typeface="Times New Roman" panose="02020603050405020304" pitchFamily="18" charset="0"/>
                <a:cs typeface="Times New Roman" panose="02020603050405020304" pitchFamily="18" charset="0"/>
              </a:rPr>
              <a:t>/2ba with lots of storage. There are 2 outbuildings on the property, one with heating and air. The larger of those outbuildings has great insulation and lighting and could be an office, music or art studio, woodworker shop, or bonus room. An extensive list of improvements to roof, HVAC, and other items is detailed on the disclosure.</a:t>
            </a:r>
            <a:endParaRPr lang="en-US" sz="1600"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0"/>
            <a:ext cx="7772400" cy="1066800"/>
          </a:xfrm>
          <a:prstGeom prst="rect">
            <a:avLst/>
          </a:prstGeom>
          <a:solidFill>
            <a:schemeClr val="tx1">
              <a:lumMod val="85000"/>
              <a:lumOff val="15000"/>
            </a:schemeClr>
          </a:solidFill>
          <a:ln cap="sq">
            <a:solidFill>
              <a:schemeClr val="bg2">
                <a:lumMod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cap="small" dirty="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1496 Goblet</a:t>
            </a:r>
          </a:p>
          <a:p>
            <a:pPr algn="ctr"/>
            <a:r>
              <a:rPr lang="en-US" sz="1600" i="1" dirty="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Old Mt Pleasant ~ Mount Pleasant ~ MLS# 16020779 ~ $599,000</a:t>
            </a:r>
          </a:p>
        </p:txBody>
      </p:sp>
      <p:pic>
        <p:nvPicPr>
          <p:cNvPr id="1026" name="Picture 2" descr="Charleston SC Real Est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350" y="-433388"/>
            <a:ext cx="3429000" cy="219075"/>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9796790"/>
            <a:ext cx="7772400" cy="261610"/>
          </a:xfrm>
          <a:prstGeom prst="rect">
            <a:avLst/>
          </a:prstGeom>
        </p:spPr>
        <p:txBody>
          <a:bodyPr wrap="square" anchor="ctr">
            <a:spAutoFit/>
          </a:bodyPr>
          <a:lstStyle/>
          <a:p>
            <a:pPr algn="ct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Harbourtowne Real Estate | 672 Marina Drive, Ste 110 | Daniel Island, SC 29492</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9206" y="1191357"/>
            <a:ext cx="4550610" cy="3412958"/>
          </a:xfrm>
          <a:prstGeom prst="rect">
            <a:avLst/>
          </a:prstGeom>
          <a:ln w="28575" cap="sq">
            <a:solidFill>
              <a:schemeClr val="bg2">
                <a:lumMod val="90000"/>
              </a:schemeClr>
            </a:solidFill>
            <a:miter lim="800000"/>
          </a:ln>
          <a:effectLst/>
        </p:spPr>
      </p:pic>
      <p:sp>
        <p:nvSpPr>
          <p:cNvPr id="7" name="Rectangle 6"/>
          <p:cNvSpPr/>
          <p:nvPr/>
        </p:nvSpPr>
        <p:spPr>
          <a:xfrm>
            <a:off x="-5293334" y="3594758"/>
            <a:ext cx="4556760" cy="707886"/>
          </a:xfrm>
          <a:prstGeom prst="rect">
            <a:avLst/>
          </a:prstGeom>
          <a:effectLst>
            <a:outerShdw blurRad="88900" dist="63500" dir="5400000" algn="t" rotWithShape="0">
              <a:prstClr val="black">
                <a:alpha val="25000"/>
              </a:prstClr>
            </a:outerShdw>
          </a:effectLst>
        </p:spPr>
        <p:txBody>
          <a:bodyPr wrap="square">
            <a:spAutoFit/>
          </a:bodyPr>
          <a:lstStyle/>
          <a:p>
            <a:pPr algn="ct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Agent Open House with Lunch, Thursday, Oct. 6 from 11:00-2:00</a:t>
            </a:r>
            <a:endParaRPr lang="en-US" b="1" dirty="0">
              <a:solidFill>
                <a:schemeClr val="bg1"/>
              </a:solidFill>
              <a:effectLst>
                <a:outerShdw blurRad="304800" dist="228600" dir="5400000" algn="t" rotWithShape="0">
                  <a:prstClr val="black">
                    <a:alpha val="40000"/>
                  </a:prstClr>
                </a:outerShdw>
              </a:effectLst>
            </a:endParaRPr>
          </a:p>
        </p:txBody>
      </p:sp>
      <p:sp>
        <p:nvSpPr>
          <p:cNvPr id="2" name="Rectangle 1"/>
          <p:cNvSpPr/>
          <p:nvPr/>
        </p:nvSpPr>
        <p:spPr>
          <a:xfrm rot="20564328">
            <a:off x="-279159" y="348734"/>
            <a:ext cx="2286000" cy="369332"/>
          </a:xfrm>
          <a:prstGeom prst="rect">
            <a:avLst/>
          </a:prstGeom>
        </p:spPr>
        <p:txBody>
          <a:bodyPr wrap="square">
            <a:spAutoFit/>
          </a:bodyPr>
          <a:lstStyle/>
          <a:p>
            <a:pPr algn="ctr"/>
            <a:r>
              <a:rPr lang="en-US" sz="1800"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Wow!!!</a:t>
            </a:r>
            <a:endParaRPr lang="en-US" sz="1800" b="1" dirty="0">
              <a:solidFill>
                <a:srgbClr val="FFFF00"/>
              </a:solidFill>
            </a:endParaRPr>
          </a:p>
        </p:txBody>
      </p:sp>
      <p:sp>
        <p:nvSpPr>
          <p:cNvPr id="21" name="Rectangle 20"/>
          <p:cNvSpPr/>
          <p:nvPr/>
        </p:nvSpPr>
        <p:spPr>
          <a:xfrm rot="1456760">
            <a:off x="5764532" y="348734"/>
            <a:ext cx="2286000" cy="369332"/>
          </a:xfrm>
          <a:prstGeom prst="rect">
            <a:avLst/>
          </a:prstGeom>
        </p:spPr>
        <p:txBody>
          <a:bodyPr wrap="square">
            <a:spAutoFit/>
          </a:bodyPr>
          <a:lstStyle/>
          <a:p>
            <a:pPr algn="ctr"/>
            <a:r>
              <a:rPr lang="en-US" sz="1800"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Reduced $26,000!</a:t>
            </a:r>
            <a:endParaRPr lang="en-US" sz="1800" b="1" dirty="0">
              <a:solidFill>
                <a:srgbClr val="FFFF00"/>
              </a:solidFill>
            </a:endParaRPr>
          </a:p>
        </p:txBody>
      </p:sp>
      <p:sp>
        <p:nvSpPr>
          <p:cNvPr id="6" name="Rectangle 5"/>
          <p:cNvSpPr/>
          <p:nvPr/>
        </p:nvSpPr>
        <p:spPr>
          <a:xfrm>
            <a:off x="3886200" y="8734323"/>
            <a:ext cx="3886200" cy="954107"/>
          </a:xfrm>
          <a:prstGeom prst="rect">
            <a:avLst/>
          </a:prstGeom>
        </p:spPr>
        <p:txBody>
          <a:bodyPr>
            <a:spAutoFit/>
          </a:bodyPr>
          <a:lstStyle/>
          <a:p>
            <a:pPr algn="ctr"/>
            <a:r>
              <a:rPr lang="en-US" cap="small" dirty="0">
                <a:solidFill>
                  <a:schemeClr val="bg2">
                    <a:lumMod val="25000"/>
                  </a:schemeClr>
                </a:solidFill>
                <a:latin typeface="Times New Roman" panose="02020603050405020304" pitchFamily="18" charset="0"/>
                <a:cs typeface="Times New Roman" panose="02020603050405020304" pitchFamily="18" charset="0"/>
              </a:rPr>
              <a:t>Deborah Hulett</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(843) 814-0255</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debby@hbrtwn.com</a:t>
            </a:r>
            <a:endParaRPr lang="en-US" sz="1200" dirty="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4" name="Rectangle 23"/>
          <p:cNvSpPr/>
          <p:nvPr/>
        </p:nvSpPr>
        <p:spPr>
          <a:xfrm>
            <a:off x="0" y="8734323"/>
            <a:ext cx="3886200" cy="954107"/>
          </a:xfrm>
          <a:prstGeom prst="rect">
            <a:avLst/>
          </a:prstGeom>
        </p:spPr>
        <p:txBody>
          <a:bodyPr>
            <a:spAutoFit/>
          </a:bodyPr>
          <a:lstStyle/>
          <a:p>
            <a:pPr algn="ctr"/>
            <a:r>
              <a:rPr lang="en-US" cap="small" dirty="0">
                <a:solidFill>
                  <a:schemeClr val="bg2">
                    <a:lumMod val="25000"/>
                  </a:schemeClr>
                </a:solidFill>
                <a:latin typeface="Times New Roman" panose="02020603050405020304" pitchFamily="18" charset="0"/>
                <a:cs typeface="Times New Roman" panose="02020603050405020304" pitchFamily="18" charset="0"/>
              </a:rPr>
              <a:t>Susan Lee</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(843) 557-6120</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susanlee@hbrtwn.com</a:t>
            </a:r>
            <a:endParaRPr lang="en-US" sz="1200" dirty="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864" y="2472538"/>
            <a:ext cx="1371600" cy="1028700"/>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864" y="1191357"/>
            <a:ext cx="1371600" cy="1028700"/>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864" y="3753719"/>
            <a:ext cx="1371600" cy="102870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1864" y="5034900"/>
            <a:ext cx="1371600" cy="102870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86500" y="3753719"/>
            <a:ext cx="1371600" cy="1028700"/>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864" y="7597262"/>
            <a:ext cx="1371600" cy="1028700"/>
          </a:xfrm>
          <a:prstGeom prst="rect">
            <a:avLst/>
          </a:prstGeom>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86500" y="1191357"/>
            <a:ext cx="1371600" cy="1028700"/>
          </a:xfrm>
          <a:prstGeom prst="rect">
            <a:avLst/>
          </a:prstGeom>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86500" y="2472538"/>
            <a:ext cx="1371600" cy="1028700"/>
          </a:xfrm>
          <a:prstGeom prst="rect">
            <a:avLst/>
          </a:prstGeom>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86500" y="7597262"/>
            <a:ext cx="1371600" cy="1028700"/>
          </a:xfrm>
          <a:prstGeom prst="rect">
            <a:avLst/>
          </a:prstGeom>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864" y="6316081"/>
            <a:ext cx="1371600" cy="1028700"/>
          </a:xfrm>
          <a:prstGeom prst="rect">
            <a:avLst/>
          </a:prstGeom>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86500" y="5034900"/>
            <a:ext cx="1371600" cy="1028700"/>
          </a:xfrm>
          <a:prstGeom prst="rect">
            <a:avLst/>
          </a:prstGeom>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286500" y="6316081"/>
            <a:ext cx="1371600" cy="1028700"/>
          </a:xfrm>
          <a:prstGeom prst="rect">
            <a:avLst/>
          </a:prstGeom>
        </p:spPr>
      </p:pic>
      <p:sp>
        <p:nvSpPr>
          <p:cNvPr id="13" name="Rectangle 12"/>
          <p:cNvSpPr/>
          <p:nvPr/>
        </p:nvSpPr>
        <p:spPr>
          <a:xfrm>
            <a:off x="1616366" y="3271205"/>
            <a:ext cx="4539667" cy="1323439"/>
          </a:xfrm>
          <a:prstGeom prst="rect">
            <a:avLst/>
          </a:prstGeom>
          <a:noFill/>
        </p:spPr>
        <p:txBody>
          <a:bodyPr wrap="square" lIns="91440" tIns="45720" rIns="91440" bIns="45720">
            <a:spAutoFit/>
          </a:bodyPr>
          <a:lstStyle/>
          <a:p>
            <a:pPr algn="ctr"/>
            <a:r>
              <a:rPr lang="en-US" sz="4000" b="1" dirty="0">
                <a:ln w="6600">
                  <a:solidFill>
                    <a:schemeClr val="accent2"/>
                  </a:solidFill>
                  <a:prstDash val="solid"/>
                </a:ln>
                <a:solidFill>
                  <a:srgbClr val="FFFF00"/>
                </a:solidFill>
                <a:effectLst>
                  <a:outerShdw dist="38100" dir="2700000" algn="tl" rotWithShape="0">
                    <a:schemeClr val="accent2"/>
                  </a:outerShdw>
                </a:effectLst>
              </a:rPr>
              <a:t>OPEN HOUSE</a:t>
            </a:r>
          </a:p>
          <a:p>
            <a:pPr algn="ctr"/>
            <a:r>
              <a:rPr lang="en-US" sz="4000" b="1" cap="none" spc="0" dirty="0">
                <a:ln w="6600">
                  <a:solidFill>
                    <a:schemeClr val="accent2"/>
                  </a:solidFill>
                  <a:prstDash val="solid"/>
                </a:ln>
                <a:solidFill>
                  <a:srgbClr val="FFFF00"/>
                </a:solidFill>
                <a:effectLst>
                  <a:outerShdw dist="38100" dir="2700000" algn="tl" rotWithShape="0">
                    <a:schemeClr val="accent2"/>
                  </a:outerShdw>
                </a:effectLst>
              </a:rPr>
              <a:t>CANCELED FOR 10/6</a:t>
            </a:r>
          </a:p>
        </p:txBody>
      </p:sp>
    </p:spTree>
    <p:extLst>
      <p:ext uri="{BB962C8B-B14F-4D97-AF65-F5344CB8AC3E}">
        <p14:creationId xmlns:p14="http://schemas.microsoft.com/office/powerpoint/2010/main" val="2610281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207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2016-10-05T21:08:16Z</dcterms:modified>
</cp:coreProperties>
</file>