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9206" y="4604316"/>
            <a:ext cx="4550610" cy="4021646"/>
          </a:xfrm>
        </p:spPr>
        <p:txBody>
          <a:bodyPr anchor="ctr">
            <a:noAutofit/>
          </a:bodyPr>
          <a:lstStyle/>
          <a:p>
            <a:r>
              <a:rPr lang="en-US" sz="1600" dirty="0">
                <a:latin typeface="Times New Roman" panose="02020603050405020304" pitchFamily="18" charset="0"/>
                <a:cs typeface="Times New Roman" panose="02020603050405020304" pitchFamily="18" charset="0"/>
              </a:rPr>
              <a:t>Another price drop! See picture of possible front porch ideas. Well cared for home, improved over the many years the current owners have lived there. Gas fireplace in the living room with hardwoods extending to much of the downstairs. The kitchen has granite countertops and new kitchen faucet/sink. It is within easy walking/biking distance to Mt. Pleasant Academy, Farmer's Market, Pitt St. Bridge, </a:t>
            </a:r>
            <a:r>
              <a:rPr lang="en-US" sz="1600" dirty="0" err="1">
                <a:latin typeface="Times New Roman" panose="02020603050405020304" pitchFamily="18" charset="0"/>
                <a:cs typeface="Times New Roman" panose="02020603050405020304" pitchFamily="18" charset="0"/>
              </a:rPr>
              <a:t>Sullivans</a:t>
            </a:r>
            <a:r>
              <a:rPr lang="en-US" sz="1600" dirty="0">
                <a:latin typeface="Times New Roman" panose="02020603050405020304" pitchFamily="18" charset="0"/>
                <a:cs typeface="Times New Roman" panose="02020603050405020304" pitchFamily="18" charset="0"/>
              </a:rPr>
              <a:t> Island, and the Old Village. 5 </a:t>
            </a:r>
            <a:r>
              <a:rPr lang="en-US" sz="1600" dirty="0" err="1">
                <a:latin typeface="Times New Roman" panose="02020603050405020304" pitchFamily="18" charset="0"/>
                <a:cs typeface="Times New Roman" panose="02020603050405020304" pitchFamily="18" charset="0"/>
              </a:rPr>
              <a:t>bd</a:t>
            </a:r>
            <a:r>
              <a:rPr lang="en-US" sz="1600" dirty="0">
                <a:latin typeface="Times New Roman" panose="02020603050405020304" pitchFamily="18" charset="0"/>
                <a:cs typeface="Times New Roman" panose="02020603050405020304" pitchFamily="18" charset="0"/>
              </a:rPr>
              <a:t>/2ba with lots of storage. Three outbuildings on the property have power, and 2 have heating and air. The larger of those outbuildings has great insulation and lighting and could be an office, music or art studio, woodworker shop, or bonus room. </a:t>
            </a:r>
            <a:r>
              <a:rPr lang="en-US" sz="1600">
                <a:latin typeface="Times New Roman" panose="02020603050405020304" pitchFamily="18" charset="0"/>
                <a:cs typeface="Times New Roman" panose="02020603050405020304" pitchFamily="18" charset="0"/>
              </a:rPr>
              <a:t>An extensive list of improvements to roof, HVAC, and other items is detailed on the disclosure.</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1496 Goblet</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Old Mt Pleasant ~ Mount Pleasant ~ MLS# 16020779 ~ $579,000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796790"/>
            <a:ext cx="7772400" cy="261610"/>
          </a:xfrm>
          <a:prstGeom prst="rect">
            <a:avLst/>
          </a:prstGeom>
        </p:spPr>
        <p:txBody>
          <a:bodyPr wrap="square" anchor="ctr">
            <a:spAutoFit/>
          </a:bodyPr>
          <a:lstStyle/>
          <a:p>
            <a:pPr algn="ct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Ste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9206" y="1191357"/>
            <a:ext cx="4550610" cy="3412958"/>
          </a:xfrm>
          <a:prstGeom prst="rect">
            <a:avLst/>
          </a:prstGeom>
          <a:ln w="28575" cap="sq">
            <a:solidFill>
              <a:schemeClr val="bg2">
                <a:lumMod val="90000"/>
              </a:schemeClr>
            </a:solidFill>
            <a:miter lim="800000"/>
          </a:ln>
          <a:effectLst/>
        </p:spPr>
      </p:pic>
      <p:sp>
        <p:nvSpPr>
          <p:cNvPr id="7" name="Rectangle 6"/>
          <p:cNvSpPr/>
          <p:nvPr/>
        </p:nvSpPr>
        <p:spPr>
          <a:xfrm>
            <a:off x="-5293334" y="3594758"/>
            <a:ext cx="4556760" cy="707886"/>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Agent Open House with Lunch, Thursday, Oct. 6 from 11:00-2:00</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279159"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Wow!!!</a:t>
            </a:r>
            <a:endParaRPr lang="en-US" sz="1800" b="1" dirty="0">
              <a:solidFill>
                <a:srgbClr val="FFFF00"/>
              </a:solidFill>
            </a:endParaRPr>
          </a:p>
        </p:txBody>
      </p:sp>
      <p:sp>
        <p:nvSpPr>
          <p:cNvPr id="21" name="Rectangle 20"/>
          <p:cNvSpPr/>
          <p:nvPr/>
        </p:nvSpPr>
        <p:spPr>
          <a:xfrm rot="1456760">
            <a:off x="5764532"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Reduced $96,000</a:t>
            </a:r>
            <a:endParaRPr lang="en-US" sz="1800" b="1" dirty="0">
              <a:solidFill>
                <a:srgbClr val="FFFF00"/>
              </a:solidFill>
            </a:endParaRPr>
          </a:p>
        </p:txBody>
      </p:sp>
      <p:sp>
        <p:nvSpPr>
          <p:cNvPr id="6" name="Rectangle 5"/>
          <p:cNvSpPr/>
          <p:nvPr/>
        </p:nvSpPr>
        <p:spPr>
          <a:xfrm>
            <a:off x="388620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Deborah Hulett</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814-0255</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debby@hbrtwn.com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Susan Lee</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557-6120</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susanlee@hbrtwn.com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864" y="2472538"/>
            <a:ext cx="1371600" cy="10287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864" y="1191357"/>
            <a:ext cx="1371600" cy="10287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864" y="3753719"/>
            <a:ext cx="1371600" cy="10287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64" y="5034900"/>
            <a:ext cx="1371600" cy="10287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6500" y="3753719"/>
            <a:ext cx="1371600" cy="102870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864" y="7597262"/>
            <a:ext cx="1371600" cy="1028700"/>
          </a:xfrm>
          <a:prstGeom prst="rect">
            <a:avLst/>
          </a:prstGeom>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86500" y="1191357"/>
            <a:ext cx="1371600" cy="1028700"/>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500" y="2472538"/>
            <a:ext cx="1371600" cy="102870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6500" y="7597262"/>
            <a:ext cx="1371600" cy="102870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864" y="6316081"/>
            <a:ext cx="1371600" cy="102870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86500" y="5034900"/>
            <a:ext cx="1371600" cy="1028700"/>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86500" y="6316081"/>
            <a:ext cx="1371600" cy="1028700"/>
          </a:xfrm>
          <a:prstGeom prst="rect">
            <a:avLst/>
          </a:prstGeom>
        </p:spPr>
      </p:pic>
      <p:sp>
        <p:nvSpPr>
          <p:cNvPr id="13" name="Rectangle 12"/>
          <p:cNvSpPr/>
          <p:nvPr/>
        </p:nvSpPr>
        <p:spPr>
          <a:xfrm>
            <a:off x="1616366" y="3896429"/>
            <a:ext cx="4539667" cy="707886"/>
          </a:xfrm>
          <a:prstGeom prst="rect">
            <a:avLst/>
          </a:prstGeom>
          <a:noFill/>
        </p:spPr>
        <p:txBody>
          <a:bodyPr wrap="square" lIns="91440" tIns="45720" rIns="91440" bIns="45720">
            <a:spAutoFit/>
          </a:bodyPr>
          <a:lstStyle/>
          <a:p>
            <a:pPr algn="ctr"/>
            <a:r>
              <a:rPr lang="en-US" sz="4000" b="1" dirty="0">
                <a:ln w="6600">
                  <a:solidFill>
                    <a:schemeClr val="accent2"/>
                  </a:solidFill>
                  <a:prstDash val="solid"/>
                </a:ln>
                <a:solidFill>
                  <a:srgbClr val="FFFF00"/>
                </a:solidFill>
                <a:effectLst>
                  <a:outerShdw dist="38100" dir="2700000" algn="tl" rotWithShape="0">
                    <a:schemeClr val="accent2"/>
                  </a:outerShdw>
                </a:effectLst>
              </a:rPr>
              <a:t>BRING ALL OFFERS!</a:t>
            </a:r>
            <a:endParaRPr lang="en-US" sz="4000" b="1" cap="none" spc="0" dirty="0">
              <a:ln w="6600">
                <a:solidFill>
                  <a:schemeClr val="accent2"/>
                </a:solidFill>
                <a:prstDash val="solid"/>
              </a:ln>
              <a:solidFill>
                <a:srgbClr val="FFFF00"/>
              </a:solidFill>
              <a:effectLst>
                <a:outerShdw dist="38100" dir="2700000" algn="tl" rotWithShape="0">
                  <a:schemeClr val="accent2"/>
                </a:outerShdw>
              </a:effectLst>
            </a:endParaRPr>
          </a:p>
        </p:txBody>
      </p:sp>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218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2016-10-28T17:37:42Z</dcterms:modified>
</cp:coreProperties>
</file>