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76F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214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71800" y="3151404"/>
            <a:ext cx="1720813" cy="9906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Potential Short Sale!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4453" y="8724214"/>
            <a:ext cx="1112522" cy="109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98" y="8763268"/>
            <a:ext cx="1428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697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4276F"/>
                </a:solidFill>
                <a:latin typeface="Century Gothic" panose="020B0502020202020204" pitchFamily="34" charset="0"/>
              </a:rPr>
              <a:t>Mimms Group LP | 64 Salty Tide CV | Mt. Pleasant, SC 29464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796" y="8841968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4276F"/>
                </a:solidFill>
                <a:latin typeface="Century Gothic" panose="020B0502020202020204" pitchFamily="34" charset="0"/>
              </a:rPr>
              <a:t>Chuck &amp; Edy Mimms</a:t>
            </a:r>
          </a:p>
          <a:p>
            <a:pPr algn="ctr"/>
            <a:r>
              <a:rPr lang="en-US" sz="1200" dirty="0">
                <a:solidFill>
                  <a:srgbClr val="04276F"/>
                </a:solidFill>
                <a:latin typeface="Century Gothic" panose="020B0502020202020204" pitchFamily="34" charset="0"/>
              </a:rPr>
              <a:t>Edy 843-224-9509</a:t>
            </a:r>
          </a:p>
          <a:p>
            <a:pPr algn="ctr"/>
            <a:r>
              <a:rPr lang="en-US" sz="1200" dirty="0">
                <a:solidFill>
                  <a:srgbClr val="04276F"/>
                </a:solidFill>
                <a:latin typeface="Century Gothic" panose="020B0502020202020204" pitchFamily="34" charset="0"/>
              </a:rPr>
              <a:t>Chuck 843-224-9507</a:t>
            </a:r>
          </a:p>
          <a:p>
            <a:pPr algn="ctr"/>
            <a:r>
              <a:rPr lang="en-US" sz="1200" dirty="0">
                <a:solidFill>
                  <a:srgbClr val="04276F"/>
                </a:solidFill>
                <a:latin typeface="Century Gothic" panose="020B0502020202020204" pitchFamily="34" charset="0"/>
              </a:rPr>
              <a:t>myhomeincharleston.com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695" y="3290047"/>
            <a:ext cx="7772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4276F"/>
                </a:solidFill>
                <a:latin typeface="Century Gothic" panose="020B0502020202020204" pitchFamily="34" charset="0"/>
              </a:rPr>
              <a:t>1496 Hindman Avenue</a:t>
            </a:r>
          </a:p>
          <a:p>
            <a:pPr algn="ctr"/>
            <a:r>
              <a:rPr lang="en-US" sz="1600" b="1" dirty="0">
                <a:solidFill>
                  <a:srgbClr val="04276F"/>
                </a:solidFill>
                <a:latin typeface="Century Gothic" panose="020B0502020202020204" pitchFamily="34" charset="0"/>
              </a:rPr>
              <a:t>Jasper Terrace ~ Mount Pleasant, SC 29464 ~ MLS# 24018760 ~ $1,895,000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452" y="5507241"/>
            <a:ext cx="7900696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04276F"/>
                </a:solidFill>
                <a:latin typeface="Century Gothic" panose="020B0502020202020204" pitchFamily="34" charset="0"/>
              </a:rPr>
              <a:t>Amazing opportunity to own this classic, single-story home in one of the most sought-after neighborhoods in Mt Pleasant. This 3 bedroom, 3 bath home was completely renovated with a new addition in 2019. Updates include an open floor plan, a new kitchen, den, a master suite and 2 additional bathrooms. The electrical, plumbing and AC (including new duct work ) were all updated. New tankless water heater was added in 2023. This ranch style home is move in ready. There is an additional 500 sq ft 2 car garage on property ready to be converted with endless options. Walk or ride your bike to Sullivans Island, Shem Creek and some of the best schools in Mt Pleasant.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229600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dobe Handwriting Frank" panose="03080402040302070206" pitchFamily="66" charset="0"/>
              </a:rPr>
              <a:t>Open House This Weekend - 11-3 Sat/Sun</a:t>
            </a:r>
            <a:endParaRPr lang="en-US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Adobe Handwriting Frank" panose="03080402040302070206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452" y="685800"/>
            <a:ext cx="3776266" cy="25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797" y="685910"/>
            <a:ext cx="3776351" cy="25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797" y="4269442"/>
            <a:ext cx="1714176" cy="1142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817" y="4269390"/>
            <a:ext cx="1714331" cy="114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6797" y="4269334"/>
            <a:ext cx="1714155" cy="1142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8629F5DC-928A-4885-B069-6B478904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453" y="4269334"/>
            <a:ext cx="1714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805FC1F8-0157-4D37-9D92-9FB0FF82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453" y="7418039"/>
            <a:ext cx="1714176" cy="1142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12983C87-351B-4747-9FAF-DA65DB34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6557" y="7418045"/>
            <a:ext cx="1714162" cy="1142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F678B88-EA04-4C3C-8874-8C464F2B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992" y="7418046"/>
            <a:ext cx="1714156" cy="1142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15BEA038-A76F-4067-8135-5526AB9A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814" y="7418043"/>
            <a:ext cx="1714167" cy="1142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Caslon Pro</vt:lpstr>
      <vt:lpstr>Adobe Handwriting Frank</vt:lpstr>
      <vt:lpstr>Arial</vt:lpstr>
      <vt:lpstr>Calibri</vt:lpstr>
      <vt:lpstr>Century Gothic</vt:lpstr>
      <vt:lpstr>Office Theme</vt:lpstr>
      <vt:lpstr>Potential Short Sale!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A. Thomas Price</cp:lastModifiedBy>
  <cp:revision>37</cp:revision>
  <dcterms:created xsi:type="dcterms:W3CDTF">2006-08-16T00:00:00Z</dcterms:created>
  <dcterms:modified xsi:type="dcterms:W3CDTF">2024-08-08T19:44:24Z</dcterms:modified>
</cp:coreProperties>
</file>